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Frank Ruhl Libre Medium"/>
      <p:regular r:id="rId19"/>
      <p:bold r:id="rId20"/>
    </p:embeddedFont>
    <p:embeddedFont>
      <p:font typeface="Frank Ruhl Libre"/>
      <p:regular r:id="rId21"/>
      <p:bold r:id="rId22"/>
    </p:embeddedFont>
    <p:embeddedFont>
      <p:font typeface="Libre Baskerville"/>
      <p:regular r:id="rId23"/>
      <p:bold r:id="rId24"/>
      <p: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FrankRuhlLibreMedium-bold.fntdata"/><Relationship Id="rId22" Type="http://schemas.openxmlformats.org/officeDocument/2006/relationships/font" Target="fonts/FrankRuhlLibre-bold.fntdata"/><Relationship Id="rId21" Type="http://schemas.openxmlformats.org/officeDocument/2006/relationships/font" Target="fonts/FrankRuhlLibre-regular.fntdata"/><Relationship Id="rId24" Type="http://schemas.openxmlformats.org/officeDocument/2006/relationships/font" Target="fonts/LibreBaskerville-bold.fntdata"/><Relationship Id="rId23" Type="http://schemas.openxmlformats.org/officeDocument/2006/relationships/font" Target="fonts/LibreBaskerville-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5" Type="http://schemas.openxmlformats.org/officeDocument/2006/relationships/font" Target="fonts/LibreBaskerville-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FrankRuhlLibreMedium-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ca58c1c5aa_0_1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ca58c1c5aa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ca58c1c5aa_0_20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ca58c1c5aa_0_2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ca58c1c5aa_0_21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ca58c1c5aa_0_2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ca58c1c5aa_0_3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ca58c1c5aa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ca58c1c5aa_0_7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ca58c1c5aa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ca58c1c5aa_0_9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ca58c1c5aa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ca58c1c5aa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ca58c1c5aa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ca58c1c5aa_0_11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ca58c1c5aa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ca58c1c5aa_0_13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ca58c1c5aa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ca58c1c5aa_0_14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ca58c1c5aa_0_1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ca58c1c5aa_0_16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ca58c1c5aa_0_1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ca58c1c5aa_0_18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ca58c1c5aa_0_1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54" name="Shape 54"/>
        <p:cNvGrpSpPr/>
        <p:nvPr/>
      </p:nvGrpSpPr>
      <p:grpSpPr>
        <a:xfrm>
          <a:off x="0" y="0"/>
          <a:ext cx="0" cy="0"/>
          <a:chOff x="0" y="0"/>
          <a:chExt cx="0" cy="0"/>
        </a:xfrm>
      </p:grpSpPr>
      <p:grpSp>
        <p:nvGrpSpPr>
          <p:cNvPr id="55" name="Google Shape;55;p14"/>
          <p:cNvGrpSpPr/>
          <p:nvPr/>
        </p:nvGrpSpPr>
        <p:grpSpPr>
          <a:xfrm>
            <a:off x="2316267" y="304925"/>
            <a:ext cx="4511142" cy="4526109"/>
            <a:chOff x="2316267" y="304925"/>
            <a:chExt cx="4511142" cy="4526109"/>
          </a:xfrm>
        </p:grpSpPr>
        <p:sp>
          <p:nvSpPr>
            <p:cNvPr id="56" name="Google Shape;56;p14"/>
            <p:cNvSpPr/>
            <p:nvPr/>
          </p:nvSpPr>
          <p:spPr>
            <a:xfrm>
              <a:off x="2550175" y="541175"/>
              <a:ext cx="40437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2626375" y="6173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58" name="Google Shape;58;p14"/>
            <p:cNvSpPr/>
            <p:nvPr/>
          </p:nvSpPr>
          <p:spPr>
            <a:xfrm rot="10800000">
              <a:off x="2841625" y="8119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59" name="Google Shape;59;p14"/>
            <p:cNvPicPr preferRelativeResize="0"/>
            <p:nvPr/>
          </p:nvPicPr>
          <p:blipFill>
            <a:blip r:embed="rId2">
              <a:alphaModFix/>
            </a:blip>
            <a:stretch>
              <a:fillRect/>
            </a:stretch>
          </p:blipFill>
          <p:spPr>
            <a:xfrm rot="-2700000">
              <a:off x="2700667" y="3795246"/>
              <a:ext cx="152400" cy="1150374"/>
            </a:xfrm>
            <a:prstGeom prst="rect">
              <a:avLst/>
            </a:prstGeom>
            <a:noFill/>
            <a:ln>
              <a:noFill/>
            </a:ln>
          </p:spPr>
        </p:pic>
        <p:pic>
          <p:nvPicPr>
            <p:cNvPr id="60" name="Google Shape;60;p14"/>
            <p:cNvPicPr preferRelativeResize="0"/>
            <p:nvPr/>
          </p:nvPicPr>
          <p:blipFill>
            <a:blip r:embed="rId2">
              <a:alphaModFix/>
            </a:blip>
            <a:stretch>
              <a:fillRect/>
            </a:stretch>
          </p:blipFill>
          <p:spPr>
            <a:xfrm rot="8100000">
              <a:off x="6290608" y="190338"/>
              <a:ext cx="152400" cy="1150374"/>
            </a:xfrm>
            <a:prstGeom prst="rect">
              <a:avLst/>
            </a:prstGeom>
            <a:noFill/>
            <a:ln>
              <a:noFill/>
            </a:ln>
          </p:spPr>
        </p:pic>
      </p:grpSp>
      <p:sp>
        <p:nvSpPr>
          <p:cNvPr id="61" name="Google Shape;61;p14"/>
          <p:cNvSpPr txBox="1"/>
          <p:nvPr>
            <p:ph type="ctrTitle"/>
          </p:nvPr>
        </p:nvSpPr>
        <p:spPr>
          <a:xfrm>
            <a:off x="2787625" y="1991825"/>
            <a:ext cx="3572100" cy="11598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62" name="Google Shape;62;p14"/>
          <p:cNvGrpSpPr/>
          <p:nvPr/>
        </p:nvGrpSpPr>
        <p:grpSpPr>
          <a:xfrm>
            <a:off x="4357664" y="3735189"/>
            <a:ext cx="428350" cy="428530"/>
            <a:chOff x="1191725" y="238125"/>
            <a:chExt cx="5236550" cy="5238750"/>
          </a:xfrm>
        </p:grpSpPr>
        <p:sp>
          <p:nvSpPr>
            <p:cNvPr id="63" name="Google Shape;63;p14"/>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64" name="Google Shape;64;p14"/>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65" name="Google Shape;65;p14"/>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66" name="Google Shape;66;p14"/>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67" name="Google Shape;67;p14"/>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68" name="Shape 68"/>
        <p:cNvGrpSpPr/>
        <p:nvPr/>
      </p:nvGrpSpPr>
      <p:grpSpPr>
        <a:xfrm>
          <a:off x="0" y="0"/>
          <a:ext cx="0" cy="0"/>
          <a:chOff x="0" y="0"/>
          <a:chExt cx="0" cy="0"/>
        </a:xfrm>
      </p:grpSpPr>
      <p:grpSp>
        <p:nvGrpSpPr>
          <p:cNvPr id="69" name="Google Shape;69;p15"/>
          <p:cNvGrpSpPr/>
          <p:nvPr/>
        </p:nvGrpSpPr>
        <p:grpSpPr>
          <a:xfrm>
            <a:off x="2316267" y="304925"/>
            <a:ext cx="4511142" cy="4526109"/>
            <a:chOff x="2316267" y="304925"/>
            <a:chExt cx="4511142" cy="4526109"/>
          </a:xfrm>
        </p:grpSpPr>
        <p:sp>
          <p:nvSpPr>
            <p:cNvPr id="70" name="Google Shape;70;p15"/>
            <p:cNvSpPr/>
            <p:nvPr/>
          </p:nvSpPr>
          <p:spPr>
            <a:xfrm>
              <a:off x="2550175" y="541175"/>
              <a:ext cx="40437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2626375" y="6173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72" name="Google Shape;72;p15"/>
            <p:cNvSpPr/>
            <p:nvPr/>
          </p:nvSpPr>
          <p:spPr>
            <a:xfrm rot="10800000">
              <a:off x="2841625" y="8119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73" name="Google Shape;73;p15"/>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74" name="Google Shape;74;p15"/>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75" name="Google Shape;75;p15"/>
          <p:cNvSpPr txBox="1"/>
          <p:nvPr>
            <p:ph type="ctrTitle"/>
          </p:nvPr>
        </p:nvSpPr>
        <p:spPr>
          <a:xfrm>
            <a:off x="2795175" y="1668850"/>
            <a:ext cx="3553500" cy="1159800"/>
          </a:xfrm>
          <a:prstGeom prst="rect">
            <a:avLst/>
          </a:prstGeom>
        </p:spPr>
        <p:txBody>
          <a:bodyPr anchorCtr="0" anchor="b"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6" name="Google Shape;76;p15"/>
          <p:cNvSpPr txBox="1"/>
          <p:nvPr>
            <p:ph idx="1" type="subTitle"/>
          </p:nvPr>
        </p:nvSpPr>
        <p:spPr>
          <a:xfrm>
            <a:off x="2795175" y="2948146"/>
            <a:ext cx="3553500" cy="297900"/>
          </a:xfrm>
          <a:prstGeom prst="rect">
            <a:avLst/>
          </a:prstGeom>
        </p:spPr>
        <p:txBody>
          <a:bodyPr anchorCtr="0" anchor="t" bIns="0" lIns="0" spcFirstLastPara="1" rIns="0" wrap="square" tIns="0">
            <a:noAutofit/>
          </a:bodyPr>
          <a:lstStyle>
            <a:lvl1pPr lvl="0" rtl="0" algn="ctr">
              <a:spcBef>
                <a:spcPts val="0"/>
              </a:spcBef>
              <a:spcAft>
                <a:spcPts val="0"/>
              </a:spcAft>
              <a:buSzPts val="1600"/>
              <a:buNone/>
              <a:defRPr sz="1600">
                <a:solidFill>
                  <a:srgbClr val="B0C6D3"/>
                </a:solidFill>
              </a:defRPr>
            </a:lvl1pPr>
            <a:lvl2pPr lvl="1" rtl="0" algn="ctr">
              <a:spcBef>
                <a:spcPts val="0"/>
              </a:spcBef>
              <a:spcAft>
                <a:spcPts val="0"/>
              </a:spcAft>
              <a:buSzPts val="1600"/>
              <a:buNone/>
              <a:defRPr sz="1600">
                <a:solidFill>
                  <a:srgbClr val="B0C6D3"/>
                </a:solidFill>
              </a:defRPr>
            </a:lvl2pPr>
            <a:lvl3pPr lvl="2" rtl="0" algn="ctr">
              <a:spcBef>
                <a:spcPts val="0"/>
              </a:spcBef>
              <a:spcAft>
                <a:spcPts val="0"/>
              </a:spcAft>
              <a:buSzPts val="1600"/>
              <a:buNone/>
              <a:defRPr sz="1600">
                <a:solidFill>
                  <a:srgbClr val="B0C6D3"/>
                </a:solidFill>
              </a:defRPr>
            </a:lvl3pPr>
            <a:lvl4pPr lvl="3" rtl="0" algn="ctr">
              <a:spcBef>
                <a:spcPts val="0"/>
              </a:spcBef>
              <a:spcAft>
                <a:spcPts val="0"/>
              </a:spcAft>
              <a:buSzPts val="1600"/>
              <a:buNone/>
              <a:defRPr sz="1600">
                <a:solidFill>
                  <a:srgbClr val="B0C6D3"/>
                </a:solidFill>
              </a:defRPr>
            </a:lvl4pPr>
            <a:lvl5pPr lvl="4" rtl="0" algn="ctr">
              <a:spcBef>
                <a:spcPts val="0"/>
              </a:spcBef>
              <a:spcAft>
                <a:spcPts val="0"/>
              </a:spcAft>
              <a:buSzPts val="1600"/>
              <a:buNone/>
              <a:defRPr sz="1600">
                <a:solidFill>
                  <a:srgbClr val="B0C6D3"/>
                </a:solidFill>
              </a:defRPr>
            </a:lvl5pPr>
            <a:lvl6pPr lvl="5" rtl="0" algn="ctr">
              <a:spcBef>
                <a:spcPts val="0"/>
              </a:spcBef>
              <a:spcAft>
                <a:spcPts val="0"/>
              </a:spcAft>
              <a:buSzPts val="1600"/>
              <a:buNone/>
              <a:defRPr sz="1600">
                <a:solidFill>
                  <a:srgbClr val="B0C6D3"/>
                </a:solidFill>
              </a:defRPr>
            </a:lvl6pPr>
            <a:lvl7pPr lvl="6" rtl="0" algn="ctr">
              <a:spcBef>
                <a:spcPts val="0"/>
              </a:spcBef>
              <a:spcAft>
                <a:spcPts val="0"/>
              </a:spcAft>
              <a:buSzPts val="1600"/>
              <a:buNone/>
              <a:defRPr sz="1600">
                <a:solidFill>
                  <a:srgbClr val="B0C6D3"/>
                </a:solidFill>
              </a:defRPr>
            </a:lvl7pPr>
            <a:lvl8pPr lvl="7" rtl="0" algn="ctr">
              <a:spcBef>
                <a:spcPts val="0"/>
              </a:spcBef>
              <a:spcAft>
                <a:spcPts val="0"/>
              </a:spcAft>
              <a:buSzPts val="1600"/>
              <a:buNone/>
              <a:defRPr sz="1600">
                <a:solidFill>
                  <a:srgbClr val="B0C6D3"/>
                </a:solidFill>
              </a:defRPr>
            </a:lvl8pPr>
            <a:lvl9pPr lvl="8" rtl="0" algn="ctr">
              <a:spcBef>
                <a:spcPts val="0"/>
              </a:spcBef>
              <a:spcAft>
                <a:spcPts val="0"/>
              </a:spcAft>
              <a:buSzPts val="1600"/>
              <a:buNone/>
              <a:defRPr sz="1600">
                <a:solidFill>
                  <a:srgbClr val="B0C6D3"/>
                </a:solidFill>
              </a:defRPr>
            </a:lvl9pPr>
          </a:lstStyle>
          <a:p/>
        </p:txBody>
      </p:sp>
      <p:grpSp>
        <p:nvGrpSpPr>
          <p:cNvPr id="77" name="Google Shape;77;p15"/>
          <p:cNvGrpSpPr/>
          <p:nvPr/>
        </p:nvGrpSpPr>
        <p:grpSpPr>
          <a:xfrm>
            <a:off x="4357664" y="3735189"/>
            <a:ext cx="428350" cy="428530"/>
            <a:chOff x="1191725" y="238125"/>
            <a:chExt cx="5236550" cy="5238750"/>
          </a:xfrm>
        </p:grpSpPr>
        <p:sp>
          <p:nvSpPr>
            <p:cNvPr id="78" name="Google Shape;78;p15"/>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79" name="Google Shape;79;p15"/>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80" name="Google Shape;80;p15"/>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81" name="Google Shape;81;p15"/>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82" name="Google Shape;82;p15"/>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6"/>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6"/>
          <p:cNvGrpSpPr/>
          <p:nvPr/>
        </p:nvGrpSpPr>
        <p:grpSpPr>
          <a:xfrm>
            <a:off x="2316267" y="304925"/>
            <a:ext cx="4511142" cy="4526109"/>
            <a:chOff x="2316267" y="304925"/>
            <a:chExt cx="4511142" cy="4526109"/>
          </a:xfrm>
        </p:grpSpPr>
        <p:sp>
          <p:nvSpPr>
            <p:cNvPr id="86" name="Google Shape;86;p16"/>
            <p:cNvSpPr/>
            <p:nvPr/>
          </p:nvSpPr>
          <p:spPr>
            <a:xfrm>
              <a:off x="2550175" y="541175"/>
              <a:ext cx="40437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2626375" y="6173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88" name="Google Shape;88;p16"/>
            <p:cNvSpPr/>
            <p:nvPr/>
          </p:nvSpPr>
          <p:spPr>
            <a:xfrm rot="10800000">
              <a:off x="2841625" y="8119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89" name="Google Shape;89;p16"/>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90" name="Google Shape;90;p16"/>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91" name="Google Shape;91;p16"/>
          <p:cNvSpPr txBox="1"/>
          <p:nvPr>
            <p:ph idx="1" type="body"/>
          </p:nvPr>
        </p:nvSpPr>
        <p:spPr>
          <a:xfrm>
            <a:off x="3009700" y="1187400"/>
            <a:ext cx="3124500" cy="2768700"/>
          </a:xfrm>
          <a:prstGeom prst="rect">
            <a:avLst/>
          </a:prstGeom>
        </p:spPr>
        <p:txBody>
          <a:bodyPr anchorCtr="0" anchor="ctr" bIns="0" lIns="0" spcFirstLastPara="1" rIns="0" wrap="square" tIns="0">
            <a:noAutofit/>
          </a:bodyPr>
          <a:lstStyle>
            <a:lvl1pPr indent="-342900" lvl="0" marL="457200" rtl="0" algn="ctr">
              <a:spcBef>
                <a:spcPts val="600"/>
              </a:spcBef>
              <a:spcAft>
                <a:spcPts val="0"/>
              </a:spcAft>
              <a:buSzPts val="1800"/>
              <a:buFont typeface="Libre Baskerville"/>
              <a:buChar char="➢"/>
              <a:defRPr i="1" sz="1800">
                <a:latin typeface="Libre Baskerville"/>
                <a:ea typeface="Libre Baskerville"/>
                <a:cs typeface="Libre Baskerville"/>
                <a:sym typeface="Libre Baskerville"/>
              </a:defRPr>
            </a:lvl1pPr>
            <a:lvl2pPr indent="-342900" lvl="1" marL="9144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2pPr>
            <a:lvl3pPr indent="-342900" lvl="2" marL="13716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3pPr>
            <a:lvl4pPr indent="-342900" lvl="3" marL="18288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4pPr>
            <a:lvl5pPr indent="-342900" lvl="4" marL="22860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5pPr>
            <a:lvl6pPr indent="-342900" lvl="5" marL="27432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6pPr>
            <a:lvl7pPr indent="-342900" lvl="6" marL="32004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7pPr>
            <a:lvl8pPr indent="-342900" lvl="7" marL="36576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8pPr>
            <a:lvl9pPr indent="-342900" lvl="8" marL="4114800" rtl="0" algn="ctr">
              <a:spcBef>
                <a:spcPts val="0"/>
              </a:spcBef>
              <a:spcAft>
                <a:spcPts val="0"/>
              </a:spcAft>
              <a:buSzPts val="1800"/>
              <a:buFont typeface="Libre Baskerville"/>
              <a:buChar char="￫"/>
              <a:defRPr i="1" sz="1800">
                <a:latin typeface="Libre Baskerville"/>
                <a:ea typeface="Libre Baskerville"/>
                <a:cs typeface="Libre Baskerville"/>
                <a:sym typeface="Libre Baskerville"/>
              </a:defRPr>
            </a:lvl9pPr>
          </a:lstStyle>
          <a:p/>
        </p:txBody>
      </p:sp>
      <p:sp>
        <p:nvSpPr>
          <p:cNvPr id="92" name="Google Shape;92;p16"/>
          <p:cNvSpPr txBox="1"/>
          <p:nvPr/>
        </p:nvSpPr>
        <p:spPr>
          <a:xfrm>
            <a:off x="3593400" y="628969"/>
            <a:ext cx="19572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7200">
                <a:solidFill>
                  <a:srgbClr val="B0C6D3"/>
                </a:solidFill>
                <a:latin typeface="Frank Ruhl Libre"/>
                <a:ea typeface="Frank Ruhl Libre"/>
                <a:cs typeface="Frank Ruhl Libre"/>
                <a:sym typeface="Frank Ruhl Libre"/>
              </a:rPr>
              <a:t>“</a:t>
            </a:r>
            <a:endParaRPr sz="7200">
              <a:solidFill>
                <a:srgbClr val="B0C6D3"/>
              </a:solidFill>
              <a:latin typeface="Frank Ruhl Libre"/>
              <a:ea typeface="Frank Ruhl Libre"/>
              <a:cs typeface="Frank Ruhl Libre"/>
              <a:sym typeface="Frank Ruhl Libre"/>
            </a:endParaRPr>
          </a:p>
        </p:txBody>
      </p:sp>
      <p:sp>
        <p:nvSpPr>
          <p:cNvPr id="93" name="Google Shape;93;p16"/>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7"/>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7"/>
          <p:cNvGrpSpPr/>
          <p:nvPr/>
        </p:nvGrpSpPr>
        <p:grpSpPr>
          <a:xfrm>
            <a:off x="312475" y="304925"/>
            <a:ext cx="8519109" cy="4526109"/>
            <a:chOff x="312475" y="304925"/>
            <a:chExt cx="8519109" cy="4526109"/>
          </a:xfrm>
        </p:grpSpPr>
        <p:sp>
          <p:nvSpPr>
            <p:cNvPr id="97" name="Google Shape;97;p17"/>
            <p:cNvSpPr/>
            <p:nvPr/>
          </p:nvSpPr>
          <p:spPr>
            <a:xfrm>
              <a:off x="548725" y="541175"/>
              <a:ext cx="80466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624925" y="6173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99" name="Google Shape;99;p17"/>
            <p:cNvSpPr/>
            <p:nvPr/>
          </p:nvSpPr>
          <p:spPr>
            <a:xfrm rot="10800000">
              <a:off x="799550" y="8119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100" name="Google Shape;100;p17"/>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01" name="Google Shape;101;p17"/>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02" name="Google Shape;102;p17"/>
          <p:cNvGrpSpPr/>
          <p:nvPr/>
        </p:nvGrpSpPr>
        <p:grpSpPr>
          <a:xfrm>
            <a:off x="4433231" y="1195444"/>
            <a:ext cx="277537" cy="277654"/>
            <a:chOff x="1191725" y="238125"/>
            <a:chExt cx="5236550" cy="5238750"/>
          </a:xfrm>
        </p:grpSpPr>
        <p:sp>
          <p:nvSpPr>
            <p:cNvPr id="103" name="Google Shape;103;p17"/>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04" name="Google Shape;104;p17"/>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05" name="Google Shape;105;p17"/>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06" name="Google Shape;106;p17"/>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07" name="Google Shape;107;p17"/>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
        <p:nvSpPr>
          <p:cNvPr id="108" name="Google Shape;108;p17"/>
          <p:cNvSpPr txBox="1"/>
          <p:nvPr>
            <p:ph type="title"/>
          </p:nvPr>
        </p:nvSpPr>
        <p:spPr>
          <a:xfrm>
            <a:off x="1003200" y="617375"/>
            <a:ext cx="7137600" cy="548700"/>
          </a:xfrm>
          <a:prstGeom prst="rect">
            <a:avLst/>
          </a:prstGeom>
        </p:spPr>
        <p:txBody>
          <a:bodyPr anchorCtr="0" anchor="b" bIns="0" lIns="0" spcFirstLastPara="1" rIns="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9" name="Google Shape;109;p17"/>
          <p:cNvSpPr txBox="1"/>
          <p:nvPr>
            <p:ph idx="1" type="body"/>
          </p:nvPr>
        </p:nvSpPr>
        <p:spPr>
          <a:xfrm>
            <a:off x="1003200" y="1563725"/>
            <a:ext cx="7137600" cy="27603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110" name="Google Shape;110;p17"/>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background">
  <p:cSld name="TITLE_AND_BODY_1">
    <p:bg>
      <p:bgPr>
        <a:blipFill>
          <a:blip r:embed="rId2">
            <a:alphaModFix/>
          </a:blip>
          <a:stretch>
            <a:fillRect/>
          </a:stretch>
        </a:blipFill>
      </p:bgPr>
    </p:bg>
    <p:spTree>
      <p:nvGrpSpPr>
        <p:cNvPr id="111" name="Shape 111"/>
        <p:cNvGrpSpPr/>
        <p:nvPr/>
      </p:nvGrpSpPr>
      <p:grpSpPr>
        <a:xfrm>
          <a:off x="0" y="0"/>
          <a:ext cx="0" cy="0"/>
          <a:chOff x="0" y="0"/>
          <a:chExt cx="0" cy="0"/>
        </a:xfrm>
      </p:grpSpPr>
      <p:grpSp>
        <p:nvGrpSpPr>
          <p:cNvPr id="112" name="Google Shape;112;p18"/>
          <p:cNvGrpSpPr/>
          <p:nvPr/>
        </p:nvGrpSpPr>
        <p:grpSpPr>
          <a:xfrm>
            <a:off x="325492" y="304925"/>
            <a:ext cx="4511142" cy="4526109"/>
            <a:chOff x="2316267" y="304925"/>
            <a:chExt cx="4511142" cy="4526109"/>
          </a:xfrm>
        </p:grpSpPr>
        <p:sp>
          <p:nvSpPr>
            <p:cNvPr id="113" name="Google Shape;113;p18"/>
            <p:cNvSpPr/>
            <p:nvPr/>
          </p:nvSpPr>
          <p:spPr>
            <a:xfrm>
              <a:off x="2550175" y="541175"/>
              <a:ext cx="40437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2626375" y="6173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115" name="Google Shape;115;p18"/>
            <p:cNvSpPr/>
            <p:nvPr/>
          </p:nvSpPr>
          <p:spPr>
            <a:xfrm rot="10800000">
              <a:off x="2841625" y="811975"/>
              <a:ext cx="3676062"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116" name="Google Shape;116;p18"/>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117" name="Google Shape;117;p18"/>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grpSp>
        <p:nvGrpSpPr>
          <p:cNvPr id="118" name="Google Shape;118;p18"/>
          <p:cNvGrpSpPr/>
          <p:nvPr/>
        </p:nvGrpSpPr>
        <p:grpSpPr>
          <a:xfrm>
            <a:off x="796444" y="1424044"/>
            <a:ext cx="277537" cy="277654"/>
            <a:chOff x="1191725" y="238125"/>
            <a:chExt cx="5236550" cy="5238750"/>
          </a:xfrm>
        </p:grpSpPr>
        <p:sp>
          <p:nvSpPr>
            <p:cNvPr id="119" name="Google Shape;119;p18"/>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20" name="Google Shape;120;p18"/>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21" name="Google Shape;121;p18"/>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22" name="Google Shape;122;p18"/>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23" name="Google Shape;123;p18"/>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
        <p:nvSpPr>
          <p:cNvPr id="124" name="Google Shape;124;p18"/>
          <p:cNvSpPr txBox="1"/>
          <p:nvPr>
            <p:ph type="title"/>
          </p:nvPr>
        </p:nvSpPr>
        <p:spPr>
          <a:xfrm>
            <a:off x="796450" y="845975"/>
            <a:ext cx="3553500" cy="548700"/>
          </a:xfrm>
          <a:prstGeom prst="rect">
            <a:avLst/>
          </a:prstGeom>
        </p:spPr>
        <p:txBody>
          <a:bodyPr anchorCtr="0" anchor="b" bIns="0" lIns="0" spcFirstLastPara="1" rIns="0" wrap="square" tIns="0">
            <a:noAutofit/>
          </a:bodyPr>
          <a:lstStyle>
            <a:lvl1pPr lvl="0" rtl="0" algn="l">
              <a:spcBef>
                <a:spcPts val="0"/>
              </a:spcBef>
              <a:spcAft>
                <a:spcPts val="0"/>
              </a:spcAft>
              <a:buSzPts val="1600"/>
              <a:buNone/>
              <a:defRPr/>
            </a:lvl1pPr>
            <a:lvl2pPr lvl="1" rtl="0" algn="l">
              <a:spcBef>
                <a:spcPts val="0"/>
              </a:spcBef>
              <a:spcAft>
                <a:spcPts val="0"/>
              </a:spcAft>
              <a:buSzPts val="1600"/>
              <a:buNone/>
              <a:defRPr/>
            </a:lvl2pPr>
            <a:lvl3pPr lvl="2" rtl="0" algn="l">
              <a:spcBef>
                <a:spcPts val="0"/>
              </a:spcBef>
              <a:spcAft>
                <a:spcPts val="0"/>
              </a:spcAft>
              <a:buSzPts val="1600"/>
              <a:buNone/>
              <a:defRPr/>
            </a:lvl3pPr>
            <a:lvl4pPr lvl="3" rtl="0" algn="l">
              <a:spcBef>
                <a:spcPts val="0"/>
              </a:spcBef>
              <a:spcAft>
                <a:spcPts val="0"/>
              </a:spcAft>
              <a:buSzPts val="1600"/>
              <a:buNone/>
              <a:defRPr/>
            </a:lvl4pPr>
            <a:lvl5pPr lvl="4" rtl="0" algn="l">
              <a:spcBef>
                <a:spcPts val="0"/>
              </a:spcBef>
              <a:spcAft>
                <a:spcPts val="0"/>
              </a:spcAft>
              <a:buSzPts val="1600"/>
              <a:buNone/>
              <a:defRPr/>
            </a:lvl5pPr>
            <a:lvl6pPr lvl="5" rtl="0" algn="l">
              <a:spcBef>
                <a:spcPts val="0"/>
              </a:spcBef>
              <a:spcAft>
                <a:spcPts val="0"/>
              </a:spcAft>
              <a:buSzPts val="1600"/>
              <a:buNone/>
              <a:defRPr/>
            </a:lvl6pPr>
            <a:lvl7pPr lvl="6" rtl="0" algn="l">
              <a:spcBef>
                <a:spcPts val="0"/>
              </a:spcBef>
              <a:spcAft>
                <a:spcPts val="0"/>
              </a:spcAft>
              <a:buSzPts val="1600"/>
              <a:buNone/>
              <a:defRPr/>
            </a:lvl7pPr>
            <a:lvl8pPr lvl="7" rtl="0" algn="l">
              <a:spcBef>
                <a:spcPts val="0"/>
              </a:spcBef>
              <a:spcAft>
                <a:spcPts val="0"/>
              </a:spcAft>
              <a:buSzPts val="1600"/>
              <a:buNone/>
              <a:defRPr/>
            </a:lvl8pPr>
            <a:lvl9pPr lvl="8" rtl="0" algn="l">
              <a:spcBef>
                <a:spcPts val="0"/>
              </a:spcBef>
              <a:spcAft>
                <a:spcPts val="0"/>
              </a:spcAft>
              <a:buSzPts val="1600"/>
              <a:buNone/>
              <a:defRPr/>
            </a:lvl9pPr>
          </a:lstStyle>
          <a:p/>
        </p:txBody>
      </p:sp>
      <p:sp>
        <p:nvSpPr>
          <p:cNvPr id="125" name="Google Shape;125;p18"/>
          <p:cNvSpPr txBox="1"/>
          <p:nvPr>
            <p:ph idx="1" type="body"/>
          </p:nvPr>
        </p:nvSpPr>
        <p:spPr>
          <a:xfrm>
            <a:off x="796450" y="1792325"/>
            <a:ext cx="3553500" cy="24045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26" name="Google Shape;126;p18"/>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19"/>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9"/>
          <p:cNvGrpSpPr/>
          <p:nvPr/>
        </p:nvGrpSpPr>
        <p:grpSpPr>
          <a:xfrm>
            <a:off x="312475" y="304925"/>
            <a:ext cx="8519109" cy="4526109"/>
            <a:chOff x="312475" y="304925"/>
            <a:chExt cx="8519109" cy="4526109"/>
          </a:xfrm>
        </p:grpSpPr>
        <p:sp>
          <p:nvSpPr>
            <p:cNvPr id="130" name="Google Shape;130;p19"/>
            <p:cNvSpPr/>
            <p:nvPr/>
          </p:nvSpPr>
          <p:spPr>
            <a:xfrm>
              <a:off x="548725" y="541175"/>
              <a:ext cx="80466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a:off x="624925" y="6173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132" name="Google Shape;132;p19"/>
            <p:cNvSpPr/>
            <p:nvPr/>
          </p:nvSpPr>
          <p:spPr>
            <a:xfrm rot="10800000">
              <a:off x="799550" y="8119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133" name="Google Shape;133;p19"/>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34" name="Google Shape;134;p19"/>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35" name="Google Shape;135;p19"/>
          <p:cNvGrpSpPr/>
          <p:nvPr/>
        </p:nvGrpSpPr>
        <p:grpSpPr>
          <a:xfrm>
            <a:off x="4433231" y="1195444"/>
            <a:ext cx="277537" cy="277654"/>
            <a:chOff x="1191725" y="238125"/>
            <a:chExt cx="5236550" cy="5238750"/>
          </a:xfrm>
        </p:grpSpPr>
        <p:sp>
          <p:nvSpPr>
            <p:cNvPr id="136" name="Google Shape;136;p19"/>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37" name="Google Shape;137;p19"/>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38" name="Google Shape;138;p19"/>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39" name="Google Shape;139;p19"/>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40" name="Google Shape;140;p19"/>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
        <p:nvSpPr>
          <p:cNvPr id="141" name="Google Shape;141;p19"/>
          <p:cNvSpPr txBox="1"/>
          <p:nvPr>
            <p:ph type="title"/>
          </p:nvPr>
        </p:nvSpPr>
        <p:spPr>
          <a:xfrm>
            <a:off x="1003200" y="617375"/>
            <a:ext cx="7137600" cy="548700"/>
          </a:xfrm>
          <a:prstGeom prst="rect">
            <a:avLst/>
          </a:prstGeom>
        </p:spPr>
        <p:txBody>
          <a:bodyPr anchorCtr="0" anchor="b" bIns="0" lIns="0" spcFirstLastPara="1" rIns="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2" name="Google Shape;142;p19"/>
          <p:cNvSpPr txBox="1"/>
          <p:nvPr>
            <p:ph idx="1" type="body"/>
          </p:nvPr>
        </p:nvSpPr>
        <p:spPr>
          <a:xfrm>
            <a:off x="1003200" y="1563725"/>
            <a:ext cx="3356700" cy="28017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43" name="Google Shape;143;p19"/>
          <p:cNvSpPr txBox="1"/>
          <p:nvPr>
            <p:ph idx="2" type="body"/>
          </p:nvPr>
        </p:nvSpPr>
        <p:spPr>
          <a:xfrm>
            <a:off x="4784110" y="1563725"/>
            <a:ext cx="3356700" cy="28017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44" name="Google Shape;144;p19"/>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20"/>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20"/>
          <p:cNvGrpSpPr/>
          <p:nvPr/>
        </p:nvGrpSpPr>
        <p:grpSpPr>
          <a:xfrm>
            <a:off x="312475" y="304925"/>
            <a:ext cx="8519109" cy="4526109"/>
            <a:chOff x="312475" y="304925"/>
            <a:chExt cx="8519109" cy="4526109"/>
          </a:xfrm>
        </p:grpSpPr>
        <p:sp>
          <p:nvSpPr>
            <p:cNvPr id="148" name="Google Shape;148;p20"/>
            <p:cNvSpPr/>
            <p:nvPr/>
          </p:nvSpPr>
          <p:spPr>
            <a:xfrm>
              <a:off x="548725" y="541175"/>
              <a:ext cx="80466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624925" y="6173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150" name="Google Shape;150;p20"/>
            <p:cNvSpPr/>
            <p:nvPr/>
          </p:nvSpPr>
          <p:spPr>
            <a:xfrm rot="10800000">
              <a:off x="799550" y="8119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151" name="Google Shape;151;p20"/>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52" name="Google Shape;152;p20"/>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53" name="Google Shape;153;p20"/>
          <p:cNvGrpSpPr/>
          <p:nvPr/>
        </p:nvGrpSpPr>
        <p:grpSpPr>
          <a:xfrm>
            <a:off x="4433231" y="1195444"/>
            <a:ext cx="277537" cy="277654"/>
            <a:chOff x="1191725" y="238125"/>
            <a:chExt cx="5236550" cy="5238750"/>
          </a:xfrm>
        </p:grpSpPr>
        <p:sp>
          <p:nvSpPr>
            <p:cNvPr id="154" name="Google Shape;154;p20"/>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55" name="Google Shape;155;p20"/>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56" name="Google Shape;156;p20"/>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57" name="Google Shape;157;p20"/>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58" name="Google Shape;158;p20"/>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
        <p:nvSpPr>
          <p:cNvPr id="159" name="Google Shape;159;p20"/>
          <p:cNvSpPr txBox="1"/>
          <p:nvPr>
            <p:ph type="title"/>
          </p:nvPr>
        </p:nvSpPr>
        <p:spPr>
          <a:xfrm>
            <a:off x="1003200" y="617375"/>
            <a:ext cx="7137600" cy="548700"/>
          </a:xfrm>
          <a:prstGeom prst="rect">
            <a:avLst/>
          </a:prstGeom>
        </p:spPr>
        <p:txBody>
          <a:bodyPr anchorCtr="0" anchor="b" bIns="0" lIns="0" spcFirstLastPara="1" rIns="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0" name="Google Shape;160;p20"/>
          <p:cNvSpPr txBox="1"/>
          <p:nvPr>
            <p:ph idx="1" type="body"/>
          </p:nvPr>
        </p:nvSpPr>
        <p:spPr>
          <a:xfrm>
            <a:off x="1003200" y="1563725"/>
            <a:ext cx="2233800" cy="2747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61" name="Google Shape;161;p20"/>
          <p:cNvSpPr txBox="1"/>
          <p:nvPr>
            <p:ph idx="2" type="body"/>
          </p:nvPr>
        </p:nvSpPr>
        <p:spPr>
          <a:xfrm>
            <a:off x="3455100" y="1563725"/>
            <a:ext cx="2233800" cy="2747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62" name="Google Shape;162;p20"/>
          <p:cNvSpPr txBox="1"/>
          <p:nvPr>
            <p:ph idx="3" type="body"/>
          </p:nvPr>
        </p:nvSpPr>
        <p:spPr>
          <a:xfrm>
            <a:off x="5907003" y="1563725"/>
            <a:ext cx="2233800" cy="2747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63" name="Google Shape;163;p20"/>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21"/>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21"/>
          <p:cNvGrpSpPr/>
          <p:nvPr/>
        </p:nvGrpSpPr>
        <p:grpSpPr>
          <a:xfrm>
            <a:off x="312475" y="304925"/>
            <a:ext cx="8519109" cy="4526109"/>
            <a:chOff x="312475" y="304925"/>
            <a:chExt cx="8519109" cy="4526109"/>
          </a:xfrm>
        </p:grpSpPr>
        <p:sp>
          <p:nvSpPr>
            <p:cNvPr id="167" name="Google Shape;167;p21"/>
            <p:cNvSpPr/>
            <p:nvPr/>
          </p:nvSpPr>
          <p:spPr>
            <a:xfrm>
              <a:off x="548725" y="541175"/>
              <a:ext cx="80466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a:off x="624925" y="6173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169" name="Google Shape;169;p21"/>
            <p:cNvSpPr/>
            <p:nvPr/>
          </p:nvSpPr>
          <p:spPr>
            <a:xfrm rot="10800000">
              <a:off x="799550" y="8119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170" name="Google Shape;170;p21"/>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71" name="Google Shape;171;p21"/>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72" name="Google Shape;172;p21"/>
          <p:cNvGrpSpPr/>
          <p:nvPr/>
        </p:nvGrpSpPr>
        <p:grpSpPr>
          <a:xfrm>
            <a:off x="4433231" y="1195444"/>
            <a:ext cx="277537" cy="277654"/>
            <a:chOff x="1191725" y="238125"/>
            <a:chExt cx="5236550" cy="5238750"/>
          </a:xfrm>
        </p:grpSpPr>
        <p:sp>
          <p:nvSpPr>
            <p:cNvPr id="173" name="Google Shape;173;p21"/>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74" name="Google Shape;174;p21"/>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75" name="Google Shape;175;p21"/>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76" name="Google Shape;176;p21"/>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77" name="Google Shape;177;p21"/>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
        <p:nvSpPr>
          <p:cNvPr id="178" name="Google Shape;178;p21"/>
          <p:cNvSpPr txBox="1"/>
          <p:nvPr>
            <p:ph type="title"/>
          </p:nvPr>
        </p:nvSpPr>
        <p:spPr>
          <a:xfrm>
            <a:off x="1003200" y="617375"/>
            <a:ext cx="7137600" cy="548700"/>
          </a:xfrm>
          <a:prstGeom prst="rect">
            <a:avLst/>
          </a:prstGeom>
        </p:spPr>
        <p:txBody>
          <a:bodyPr anchorCtr="0" anchor="b" bIns="0" lIns="0" spcFirstLastPara="1" rIns="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9" name="Google Shape;179;p21"/>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22"/>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 name="Google Shape;182;p22"/>
          <p:cNvGrpSpPr/>
          <p:nvPr/>
        </p:nvGrpSpPr>
        <p:grpSpPr>
          <a:xfrm>
            <a:off x="312475" y="304925"/>
            <a:ext cx="8519109" cy="4526109"/>
            <a:chOff x="312475" y="304925"/>
            <a:chExt cx="8519109" cy="4526109"/>
          </a:xfrm>
        </p:grpSpPr>
        <p:sp>
          <p:nvSpPr>
            <p:cNvPr id="183" name="Google Shape;183;p22"/>
            <p:cNvSpPr/>
            <p:nvPr/>
          </p:nvSpPr>
          <p:spPr>
            <a:xfrm>
              <a:off x="548725" y="541175"/>
              <a:ext cx="80466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624925" y="6173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185" name="Google Shape;185;p22"/>
            <p:cNvSpPr/>
            <p:nvPr/>
          </p:nvSpPr>
          <p:spPr>
            <a:xfrm rot="10800000">
              <a:off x="799550" y="8119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186" name="Google Shape;186;p22"/>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187" name="Google Shape;187;p22"/>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188" name="Google Shape;188;p22"/>
          <p:cNvGrpSpPr/>
          <p:nvPr/>
        </p:nvGrpSpPr>
        <p:grpSpPr>
          <a:xfrm>
            <a:off x="4433231" y="3823844"/>
            <a:ext cx="277537" cy="277654"/>
            <a:chOff x="1191725" y="238125"/>
            <a:chExt cx="5236550" cy="5238750"/>
          </a:xfrm>
        </p:grpSpPr>
        <p:sp>
          <p:nvSpPr>
            <p:cNvPr id="189" name="Google Shape;189;p22"/>
            <p:cNvSpPr/>
            <p:nvPr/>
          </p:nvSpPr>
          <p:spPr>
            <a:xfrm>
              <a:off x="2218800" y="1278375"/>
              <a:ext cx="1018300" cy="1002925"/>
            </a:xfrm>
            <a:custGeom>
              <a:rect b="b" l="l" r="r" t="t"/>
              <a:pathLst>
                <a:path extrusionOk="0" h="40117" w="40732">
                  <a:moveTo>
                    <a:pt x="0" y="1"/>
                  </a:moveTo>
                  <a:lnTo>
                    <a:pt x="23225" y="40116"/>
                  </a:lnTo>
                  <a:lnTo>
                    <a:pt x="37212" y="36158"/>
                  </a:lnTo>
                  <a:lnTo>
                    <a:pt x="40731" y="22962"/>
                  </a:lnTo>
                  <a:lnTo>
                    <a:pt x="0"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90" name="Google Shape;190;p22"/>
            <p:cNvSpPr/>
            <p:nvPr/>
          </p:nvSpPr>
          <p:spPr>
            <a:xfrm>
              <a:off x="2227575" y="3429300"/>
              <a:ext cx="1002925" cy="1018300"/>
            </a:xfrm>
            <a:custGeom>
              <a:rect b="b" l="l" r="r" t="t"/>
              <a:pathLst>
                <a:path extrusionOk="0" h="40732" w="40117">
                  <a:moveTo>
                    <a:pt x="22962" y="1"/>
                  </a:moveTo>
                  <a:lnTo>
                    <a:pt x="1" y="40732"/>
                  </a:lnTo>
                  <a:lnTo>
                    <a:pt x="40116" y="17595"/>
                  </a:lnTo>
                  <a:lnTo>
                    <a:pt x="36158" y="3608"/>
                  </a:lnTo>
                  <a:lnTo>
                    <a:pt x="22962"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91" name="Google Shape;191;p22"/>
            <p:cNvSpPr/>
            <p:nvPr/>
          </p:nvSpPr>
          <p:spPr>
            <a:xfrm>
              <a:off x="4385100" y="1267400"/>
              <a:ext cx="1005125" cy="1020500"/>
            </a:xfrm>
            <a:custGeom>
              <a:rect b="b" l="l" r="r" t="t"/>
              <a:pathLst>
                <a:path extrusionOk="0" h="40820" w="40205">
                  <a:moveTo>
                    <a:pt x="40204" y="0"/>
                  </a:moveTo>
                  <a:lnTo>
                    <a:pt x="1" y="23313"/>
                  </a:lnTo>
                  <a:lnTo>
                    <a:pt x="3872" y="37300"/>
                  </a:lnTo>
                  <a:lnTo>
                    <a:pt x="17155" y="40819"/>
                  </a:lnTo>
                  <a:lnTo>
                    <a:pt x="40204"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92" name="Google Shape;192;p22"/>
            <p:cNvSpPr/>
            <p:nvPr/>
          </p:nvSpPr>
          <p:spPr>
            <a:xfrm>
              <a:off x="4380700" y="3435900"/>
              <a:ext cx="1018300" cy="1002925"/>
            </a:xfrm>
            <a:custGeom>
              <a:rect b="b" l="l" r="r" t="t"/>
              <a:pathLst>
                <a:path extrusionOk="0" h="40117" w="40732">
                  <a:moveTo>
                    <a:pt x="17507" y="1"/>
                  </a:moveTo>
                  <a:lnTo>
                    <a:pt x="3520" y="3872"/>
                  </a:lnTo>
                  <a:lnTo>
                    <a:pt x="1" y="17155"/>
                  </a:lnTo>
                  <a:lnTo>
                    <a:pt x="40732" y="40116"/>
                  </a:lnTo>
                  <a:lnTo>
                    <a:pt x="17507" y="1"/>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sp>
          <p:nvSpPr>
            <p:cNvPr id="193" name="Google Shape;193;p22"/>
            <p:cNvSpPr/>
            <p:nvPr/>
          </p:nvSpPr>
          <p:spPr>
            <a:xfrm>
              <a:off x="1191725" y="238125"/>
              <a:ext cx="5236550" cy="5238750"/>
            </a:xfrm>
            <a:custGeom>
              <a:rect b="b" l="l" r="r" t="t"/>
              <a:pathLst>
                <a:path extrusionOk="0" h="209550" w="209462">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0C6D3"/>
                </a:solidFill>
              </a:endParaRPr>
            </a:p>
          </p:txBody>
        </p:sp>
      </p:grpSp>
      <p:sp>
        <p:nvSpPr>
          <p:cNvPr id="194" name="Google Shape;194;p22"/>
          <p:cNvSpPr txBox="1"/>
          <p:nvPr>
            <p:ph idx="1" type="body"/>
          </p:nvPr>
        </p:nvSpPr>
        <p:spPr>
          <a:xfrm>
            <a:off x="735200" y="4101500"/>
            <a:ext cx="7673700" cy="277500"/>
          </a:xfrm>
          <a:prstGeom prst="rect">
            <a:avLst/>
          </a:prstGeom>
        </p:spPr>
        <p:txBody>
          <a:bodyPr anchorCtr="0" anchor="t" bIns="0" lIns="0" spcFirstLastPara="1" rIns="0" wrap="square" tIns="0">
            <a:noAutofit/>
          </a:bodyPr>
          <a:lstStyle>
            <a:lvl1pPr indent="-228600" lvl="0" marL="457200" rtl="0" algn="ctr">
              <a:spcBef>
                <a:spcPts val="360"/>
              </a:spcBef>
              <a:spcAft>
                <a:spcPts val="0"/>
              </a:spcAft>
              <a:buClr>
                <a:srgbClr val="8A9BA6"/>
              </a:buClr>
              <a:buSzPts val="1400"/>
              <a:buNone/>
              <a:defRPr i="1" sz="1400">
                <a:solidFill>
                  <a:srgbClr val="8A9BA6"/>
                </a:solidFill>
              </a:defRPr>
            </a:lvl1pPr>
          </a:lstStyle>
          <a:p/>
        </p:txBody>
      </p:sp>
      <p:sp>
        <p:nvSpPr>
          <p:cNvPr id="195" name="Google Shape;195;p22"/>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196" name="Shape 196"/>
        <p:cNvGrpSpPr/>
        <p:nvPr/>
      </p:nvGrpSpPr>
      <p:grpSpPr>
        <a:xfrm>
          <a:off x="0" y="0"/>
          <a:ext cx="0" cy="0"/>
          <a:chOff x="0" y="0"/>
          <a:chExt cx="0" cy="0"/>
        </a:xfrm>
      </p:grpSpPr>
      <p:sp>
        <p:nvSpPr>
          <p:cNvPr id="197" name="Google Shape;197;p23"/>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23"/>
          <p:cNvGrpSpPr/>
          <p:nvPr/>
        </p:nvGrpSpPr>
        <p:grpSpPr>
          <a:xfrm>
            <a:off x="312475" y="304925"/>
            <a:ext cx="8519109" cy="4526109"/>
            <a:chOff x="312475" y="304925"/>
            <a:chExt cx="8519109" cy="4526109"/>
          </a:xfrm>
        </p:grpSpPr>
        <p:sp>
          <p:nvSpPr>
            <p:cNvPr id="199" name="Google Shape;199;p23"/>
            <p:cNvSpPr/>
            <p:nvPr/>
          </p:nvSpPr>
          <p:spPr>
            <a:xfrm>
              <a:off x="548725" y="541175"/>
              <a:ext cx="8046600" cy="4053600"/>
            </a:xfrm>
            <a:prstGeom prst="snip2DiagRect">
              <a:avLst>
                <a:gd fmla="val 0" name="adj1"/>
                <a:gd fmla="val 8729" name="adj2"/>
              </a:avLst>
            </a:prstGeom>
            <a:solidFill>
              <a:srgbClr val="FFFFFF"/>
            </a:solidFill>
            <a:ln>
              <a:noFill/>
            </a:ln>
            <a:effectLst>
              <a:outerShdw blurRad="42863" rotWithShape="0" algn="bl"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a:off x="624925" y="6173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sp>
          <p:nvSpPr>
            <p:cNvPr id="201" name="Google Shape;201;p23"/>
            <p:cNvSpPr/>
            <p:nvPr/>
          </p:nvSpPr>
          <p:spPr>
            <a:xfrm rot="10800000">
              <a:off x="799550" y="811975"/>
              <a:ext cx="7719575" cy="3706600"/>
            </a:xfrm>
            <a:custGeom>
              <a:rect b="b" l="l" r="r" t="t"/>
              <a:pathLst>
                <a:path extrusionOk="0" h="148264" w="308783">
                  <a:moveTo>
                    <a:pt x="0" y="148264"/>
                  </a:moveTo>
                  <a:lnTo>
                    <a:pt x="0" y="0"/>
                  </a:lnTo>
                  <a:lnTo>
                    <a:pt x="308783" y="0"/>
                  </a:lnTo>
                </a:path>
              </a:pathLst>
            </a:custGeom>
            <a:noFill/>
            <a:ln cap="flat" cmpd="dbl" w="28575">
              <a:solidFill>
                <a:srgbClr val="B0C6D3"/>
              </a:solidFill>
              <a:prstDash val="solid"/>
              <a:round/>
              <a:headEnd len="med" w="med" type="none"/>
              <a:tailEnd len="med" w="med" type="none"/>
            </a:ln>
          </p:spPr>
        </p:sp>
        <p:pic>
          <p:nvPicPr>
            <p:cNvPr id="202" name="Google Shape;202;p23"/>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203" name="Google Shape;203;p23"/>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sp>
        <p:nvSpPr>
          <p:cNvPr id="204" name="Google Shape;204;p23"/>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2">
    <p:bg>
      <p:bgPr>
        <a:solidFill>
          <a:srgbClr val="B0C6D3"/>
        </a:solidFill>
      </p:bgPr>
    </p:bg>
    <p:spTree>
      <p:nvGrpSpPr>
        <p:cNvPr id="205" name="Shape 205"/>
        <p:cNvGrpSpPr/>
        <p:nvPr/>
      </p:nvGrpSpPr>
      <p:grpSpPr>
        <a:xfrm>
          <a:off x="0" y="0"/>
          <a:ext cx="0" cy="0"/>
          <a:chOff x="0" y="0"/>
          <a:chExt cx="0" cy="0"/>
        </a:xfrm>
      </p:grpSpPr>
      <p:sp>
        <p:nvSpPr>
          <p:cNvPr id="206" name="Google Shape;206;p24"/>
          <p:cNvSpPr/>
          <p:nvPr/>
        </p:nvSpPr>
        <p:spPr>
          <a:xfrm>
            <a:off x="-7650" y="-7650"/>
            <a:ext cx="9151500" cy="5151300"/>
          </a:xfrm>
          <a:prstGeom prst="frame">
            <a:avLst>
              <a:gd fmla="val 4756" name="adj1"/>
            </a:avLst>
          </a:prstGeom>
          <a:solidFill>
            <a:srgbClr val="F2ED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207" name="Google Shape;207;p24"/>
          <p:cNvGrpSpPr/>
          <p:nvPr/>
        </p:nvGrpSpPr>
        <p:grpSpPr>
          <a:xfrm>
            <a:off x="114491" y="106842"/>
            <a:ext cx="1127645" cy="1153976"/>
            <a:chOff x="152400" y="152400"/>
            <a:chExt cx="1127645" cy="1153976"/>
          </a:xfrm>
        </p:grpSpPr>
        <p:sp>
          <p:nvSpPr>
            <p:cNvPr id="208" name="Google Shape;208;p24"/>
            <p:cNvSpPr/>
            <p:nvPr/>
          </p:nvSpPr>
          <p:spPr>
            <a:xfrm>
              <a:off x="152400" y="152400"/>
              <a:ext cx="921300" cy="921300"/>
            </a:xfrm>
            <a:prstGeom prst="diagStripe">
              <a:avLst>
                <a:gd fmla="val 50000" name="adj"/>
              </a:avLst>
            </a:prstGeom>
            <a:solidFill>
              <a:srgbClr val="FFFFFF"/>
            </a:solidFill>
            <a:ln>
              <a:noFill/>
            </a:ln>
            <a:effectLst>
              <a:outerShdw blurRad="28575" rotWithShape="0" algn="bl" dir="270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24"/>
            <p:cNvPicPr preferRelativeResize="0"/>
            <p:nvPr/>
          </p:nvPicPr>
          <p:blipFill>
            <a:blip r:embed="rId2">
              <a:alphaModFix amt="70000"/>
            </a:blip>
            <a:stretch>
              <a:fillRect/>
            </a:stretch>
          </p:blipFill>
          <p:spPr>
            <a:xfrm rot="5400000">
              <a:off x="745611" y="-256999"/>
              <a:ext cx="125035" cy="943833"/>
            </a:xfrm>
            <a:prstGeom prst="rect">
              <a:avLst/>
            </a:prstGeom>
            <a:noFill/>
            <a:ln>
              <a:noFill/>
            </a:ln>
          </p:spPr>
        </p:pic>
        <p:pic>
          <p:nvPicPr>
            <p:cNvPr id="210" name="Google Shape;210;p24"/>
            <p:cNvPicPr preferRelativeResize="0"/>
            <p:nvPr/>
          </p:nvPicPr>
          <p:blipFill>
            <a:blip r:embed="rId2">
              <a:alphaModFix amt="70000"/>
            </a:blip>
            <a:stretch>
              <a:fillRect/>
            </a:stretch>
          </p:blipFill>
          <p:spPr>
            <a:xfrm>
              <a:off x="152411" y="362543"/>
              <a:ext cx="125035" cy="943833"/>
            </a:xfrm>
            <a:prstGeom prst="rect">
              <a:avLst/>
            </a:prstGeom>
            <a:noFill/>
            <a:ln>
              <a:noFill/>
            </a:ln>
          </p:spPr>
        </p:pic>
      </p:grpSp>
      <p:grpSp>
        <p:nvGrpSpPr>
          <p:cNvPr id="211" name="Google Shape;211;p24"/>
          <p:cNvGrpSpPr/>
          <p:nvPr/>
        </p:nvGrpSpPr>
        <p:grpSpPr>
          <a:xfrm rot="10800000">
            <a:off x="7901725" y="3874892"/>
            <a:ext cx="1127645" cy="1154423"/>
            <a:chOff x="152400" y="151952"/>
            <a:chExt cx="1127645" cy="1154423"/>
          </a:xfrm>
        </p:grpSpPr>
        <p:sp>
          <p:nvSpPr>
            <p:cNvPr id="212" name="Google Shape;212;p24"/>
            <p:cNvSpPr/>
            <p:nvPr/>
          </p:nvSpPr>
          <p:spPr>
            <a:xfrm>
              <a:off x="152400" y="152400"/>
              <a:ext cx="921300" cy="921300"/>
            </a:xfrm>
            <a:prstGeom prst="diagStripe">
              <a:avLst>
                <a:gd fmla="val 50000" name="adj"/>
              </a:avLst>
            </a:prstGeom>
            <a:solidFill>
              <a:srgbClr val="FFFFFF"/>
            </a:solidFill>
            <a:ln>
              <a:noFill/>
            </a:ln>
            <a:effectLst>
              <a:outerShdw blurRad="28575" rotWithShape="0" algn="bl" dir="1350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24"/>
            <p:cNvPicPr preferRelativeResize="0"/>
            <p:nvPr/>
          </p:nvPicPr>
          <p:blipFill>
            <a:blip r:embed="rId2">
              <a:alphaModFix amt="70000"/>
            </a:blip>
            <a:stretch>
              <a:fillRect/>
            </a:stretch>
          </p:blipFill>
          <p:spPr>
            <a:xfrm rot="5400000">
              <a:off x="745611" y="-257447"/>
              <a:ext cx="125035" cy="943833"/>
            </a:xfrm>
            <a:prstGeom prst="rect">
              <a:avLst/>
            </a:prstGeom>
            <a:noFill/>
            <a:ln>
              <a:noFill/>
            </a:ln>
          </p:spPr>
        </p:pic>
        <p:pic>
          <p:nvPicPr>
            <p:cNvPr id="214" name="Google Shape;214;p24"/>
            <p:cNvPicPr preferRelativeResize="0"/>
            <p:nvPr/>
          </p:nvPicPr>
          <p:blipFill>
            <a:blip r:embed="rId2">
              <a:alphaModFix amt="70000"/>
            </a:blip>
            <a:stretch>
              <a:fillRect/>
            </a:stretch>
          </p:blipFill>
          <p:spPr>
            <a:xfrm>
              <a:off x="152411" y="362543"/>
              <a:ext cx="125035" cy="943833"/>
            </a:xfrm>
            <a:prstGeom prst="rect">
              <a:avLst/>
            </a:prstGeom>
            <a:noFill/>
            <a:ln>
              <a:noFill/>
            </a:ln>
          </p:spPr>
        </p:pic>
      </p:grpSp>
      <p:sp>
        <p:nvSpPr>
          <p:cNvPr id="215" name="Google Shape;215;p24"/>
          <p:cNvSpPr txBox="1"/>
          <p:nvPr>
            <p:ph idx="12" type="sldNum"/>
          </p:nvPr>
        </p:nvSpPr>
        <p:spPr>
          <a:xfrm>
            <a:off x="4297650" y="4594775"/>
            <a:ext cx="548700" cy="306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tally blank">
  <p:cSld name="BLANK_1">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25"/>
          <p:cNvSpPr/>
          <p:nvPr/>
        </p:nvSpPr>
        <p:spPr>
          <a:xfrm>
            <a:off x="25" y="-7525"/>
            <a:ext cx="9144000" cy="5151000"/>
          </a:xfrm>
          <a:prstGeom prst="rect">
            <a:avLst/>
          </a:prstGeom>
          <a:solidFill>
            <a:srgbClr val="040E11">
              <a:alpha val="2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5"/>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2.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1.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003200" y="617375"/>
            <a:ext cx="7137600" cy="548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1pPr>
            <a:lvl2pPr lvl="1" rtl="0"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2pPr>
            <a:lvl3pPr lvl="2" rtl="0"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3pPr>
            <a:lvl4pPr lvl="3" rtl="0"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4pPr>
            <a:lvl5pPr lvl="4" rtl="0"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5pPr>
            <a:lvl6pPr lvl="5" rtl="0"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6pPr>
            <a:lvl7pPr lvl="6" rtl="0"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7pPr>
            <a:lvl8pPr lvl="7" rtl="0"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8pPr>
            <a:lvl9pPr lvl="8" rtl="0"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9pPr>
          </a:lstStyle>
          <a:p/>
        </p:txBody>
      </p:sp>
      <p:sp>
        <p:nvSpPr>
          <p:cNvPr id="52" name="Google Shape;52;p13"/>
          <p:cNvSpPr txBox="1"/>
          <p:nvPr>
            <p:ph idx="1" type="body"/>
          </p:nvPr>
        </p:nvSpPr>
        <p:spPr>
          <a:xfrm>
            <a:off x="1003200" y="1563725"/>
            <a:ext cx="7137600" cy="2760300"/>
          </a:xfrm>
          <a:prstGeom prst="rect">
            <a:avLst/>
          </a:prstGeom>
          <a:noFill/>
          <a:ln>
            <a:noFill/>
          </a:ln>
        </p:spPr>
        <p:txBody>
          <a:bodyPr anchorCtr="0" anchor="t" bIns="0" lIns="0" spcFirstLastPara="1" rIns="0" wrap="square" tIns="0">
            <a:noAutofit/>
          </a:bodyPr>
          <a:lstStyle>
            <a:lvl1pPr indent="-381000" lvl="0" marL="457200" rtl="0">
              <a:spcBef>
                <a:spcPts val="60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1pPr>
            <a:lvl2pPr indent="-381000" lvl="1" marL="914400" rtl="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2pPr>
            <a:lvl3pPr indent="-381000" lvl="2" marL="1371600" rtl="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3pPr>
            <a:lvl4pPr indent="-381000" lvl="3" marL="1828800" rtl="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4pPr>
            <a:lvl5pPr indent="-381000" lvl="4" marL="2286000" rtl="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5pPr>
            <a:lvl6pPr indent="-381000" lvl="5" marL="2743200" rtl="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6pPr>
            <a:lvl7pPr indent="-381000" lvl="6" marL="3200400" rtl="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7pPr>
            <a:lvl8pPr indent="-381000" lvl="7" marL="3657600" rtl="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8pPr>
            <a:lvl9pPr indent="-381000" lvl="8" marL="4114800" rtl="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9pPr>
          </a:lstStyle>
          <a:p/>
        </p:txBody>
      </p:sp>
      <p:sp>
        <p:nvSpPr>
          <p:cNvPr id="53" name="Google Shape;53;p13"/>
          <p:cNvSpPr txBox="1"/>
          <p:nvPr>
            <p:ph idx="12" type="sldNum"/>
          </p:nvPr>
        </p:nvSpPr>
        <p:spPr>
          <a:xfrm>
            <a:off x="4297650" y="4594775"/>
            <a:ext cx="548700" cy="548700"/>
          </a:xfrm>
          <a:prstGeom prst="rect">
            <a:avLst/>
          </a:prstGeom>
          <a:noFill/>
          <a:ln>
            <a:noFill/>
          </a:ln>
          <a:effectLst>
            <a:outerShdw blurRad="42863" rotWithShape="0" algn="bl" dir="5400000" dist="9525">
              <a:srgbClr val="000000">
                <a:alpha val="40000"/>
              </a:srgbClr>
            </a:outerShdw>
          </a:effectLst>
        </p:spPr>
        <p:txBody>
          <a:bodyPr anchorCtr="0" anchor="ctr" bIns="0" lIns="0" spcFirstLastPara="1" rIns="0" wrap="square" tIns="0">
            <a:noAutofit/>
          </a:bodyPr>
          <a:lstStyle>
            <a:lvl1pPr lvl="0" rtl="0" algn="ctr">
              <a:buNone/>
              <a:defRPr sz="1200">
                <a:solidFill>
                  <a:srgbClr val="FFFFFF"/>
                </a:solidFill>
                <a:latin typeface="Frank Ruhl Libre Medium"/>
                <a:ea typeface="Frank Ruhl Libre Medium"/>
                <a:cs typeface="Frank Ruhl Libre Medium"/>
                <a:sym typeface="Frank Ruhl Libre Medium"/>
              </a:defRPr>
            </a:lvl1pPr>
            <a:lvl2pPr lvl="1" rtl="0" algn="ctr">
              <a:buNone/>
              <a:defRPr sz="1200">
                <a:solidFill>
                  <a:srgbClr val="FFFFFF"/>
                </a:solidFill>
                <a:latin typeface="Frank Ruhl Libre Medium"/>
                <a:ea typeface="Frank Ruhl Libre Medium"/>
                <a:cs typeface="Frank Ruhl Libre Medium"/>
                <a:sym typeface="Frank Ruhl Libre Medium"/>
              </a:defRPr>
            </a:lvl2pPr>
            <a:lvl3pPr lvl="2" rtl="0" algn="ctr">
              <a:buNone/>
              <a:defRPr sz="1200">
                <a:solidFill>
                  <a:srgbClr val="FFFFFF"/>
                </a:solidFill>
                <a:latin typeface="Frank Ruhl Libre Medium"/>
                <a:ea typeface="Frank Ruhl Libre Medium"/>
                <a:cs typeface="Frank Ruhl Libre Medium"/>
                <a:sym typeface="Frank Ruhl Libre Medium"/>
              </a:defRPr>
            </a:lvl3pPr>
            <a:lvl4pPr lvl="3" rtl="0" algn="ctr">
              <a:buNone/>
              <a:defRPr sz="1200">
                <a:solidFill>
                  <a:srgbClr val="FFFFFF"/>
                </a:solidFill>
                <a:latin typeface="Frank Ruhl Libre Medium"/>
                <a:ea typeface="Frank Ruhl Libre Medium"/>
                <a:cs typeface="Frank Ruhl Libre Medium"/>
                <a:sym typeface="Frank Ruhl Libre Medium"/>
              </a:defRPr>
            </a:lvl4pPr>
            <a:lvl5pPr lvl="4" rtl="0" algn="ctr">
              <a:buNone/>
              <a:defRPr sz="1200">
                <a:solidFill>
                  <a:srgbClr val="FFFFFF"/>
                </a:solidFill>
                <a:latin typeface="Frank Ruhl Libre Medium"/>
                <a:ea typeface="Frank Ruhl Libre Medium"/>
                <a:cs typeface="Frank Ruhl Libre Medium"/>
                <a:sym typeface="Frank Ruhl Libre Medium"/>
              </a:defRPr>
            </a:lvl5pPr>
            <a:lvl6pPr lvl="5" rtl="0" algn="ctr">
              <a:buNone/>
              <a:defRPr sz="1200">
                <a:solidFill>
                  <a:srgbClr val="FFFFFF"/>
                </a:solidFill>
                <a:latin typeface="Frank Ruhl Libre Medium"/>
                <a:ea typeface="Frank Ruhl Libre Medium"/>
                <a:cs typeface="Frank Ruhl Libre Medium"/>
                <a:sym typeface="Frank Ruhl Libre Medium"/>
              </a:defRPr>
            </a:lvl6pPr>
            <a:lvl7pPr lvl="6" rtl="0" algn="ctr">
              <a:buNone/>
              <a:defRPr sz="1200">
                <a:solidFill>
                  <a:srgbClr val="FFFFFF"/>
                </a:solidFill>
                <a:latin typeface="Frank Ruhl Libre Medium"/>
                <a:ea typeface="Frank Ruhl Libre Medium"/>
                <a:cs typeface="Frank Ruhl Libre Medium"/>
                <a:sym typeface="Frank Ruhl Libre Medium"/>
              </a:defRPr>
            </a:lvl7pPr>
            <a:lvl8pPr lvl="7" rtl="0" algn="ctr">
              <a:buNone/>
              <a:defRPr sz="1200">
                <a:solidFill>
                  <a:srgbClr val="FFFFFF"/>
                </a:solidFill>
                <a:latin typeface="Frank Ruhl Libre Medium"/>
                <a:ea typeface="Frank Ruhl Libre Medium"/>
                <a:cs typeface="Frank Ruhl Libre Medium"/>
                <a:sym typeface="Frank Ruhl Libre Medium"/>
              </a:defRPr>
            </a:lvl8pPr>
            <a:lvl9pPr lvl="8" rtl="0" algn="ctr">
              <a:buNone/>
              <a:defRPr sz="1200">
                <a:solidFill>
                  <a:srgbClr val="FFFFFF"/>
                </a:solidFill>
                <a:latin typeface="Frank Ruhl Libre Medium"/>
                <a:ea typeface="Frank Ruhl Libre Medium"/>
                <a:cs typeface="Frank Ruhl Libre Medium"/>
                <a:sym typeface="Frank Ruhl Libre Medium"/>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hyperlink" Target="http://www.youtube.com/watch?v=PjA8y-MioM0" TargetMode="Externa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ctrTitle"/>
          </p:nvPr>
        </p:nvSpPr>
        <p:spPr>
          <a:xfrm>
            <a:off x="2787625" y="1991825"/>
            <a:ext cx="3572100" cy="115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GEOGRAPHY</a:t>
            </a:r>
            <a:endParaRPr/>
          </a:p>
          <a:p>
            <a:pPr indent="0" lvl="0" marL="0" rtl="0" algn="ctr">
              <a:spcBef>
                <a:spcPts val="0"/>
              </a:spcBef>
              <a:spcAft>
                <a:spcPts val="0"/>
              </a:spcAft>
              <a:buNone/>
            </a:pPr>
            <a:r>
              <a:rPr lang="en"/>
              <a:t>TECHNOLOGY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5"/>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9" name="Google Shape;289;p35"/>
          <p:cNvSpPr txBox="1"/>
          <p:nvPr>
            <p:ph idx="4294967295" type="title"/>
          </p:nvPr>
        </p:nvSpPr>
        <p:spPr>
          <a:xfrm>
            <a:off x="1003200" y="617375"/>
            <a:ext cx="7137600" cy="548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POPULAR CULTURE (POKEMON GO)</a:t>
            </a:r>
            <a:endParaRPr/>
          </a:p>
        </p:txBody>
      </p:sp>
      <p:sp>
        <p:nvSpPr>
          <p:cNvPr id="290" name="Google Shape;290;p35"/>
          <p:cNvSpPr txBox="1"/>
          <p:nvPr>
            <p:ph idx="4294967295" type="body"/>
          </p:nvPr>
        </p:nvSpPr>
        <p:spPr>
          <a:xfrm>
            <a:off x="1003200" y="1257875"/>
            <a:ext cx="7137600" cy="3072600"/>
          </a:xfrm>
          <a:prstGeom prst="rect">
            <a:avLst/>
          </a:prstGeom>
        </p:spPr>
        <p:txBody>
          <a:bodyPr anchorCtr="0" anchor="t" bIns="0" lIns="0" spcFirstLastPara="1" rIns="0" wrap="square" tIns="0">
            <a:noAutofit/>
          </a:bodyPr>
          <a:lstStyle/>
          <a:p>
            <a:pPr indent="-355600" lvl="0" marL="457200" marR="0" rtl="0" algn="l">
              <a:lnSpc>
                <a:spcPct val="115000"/>
              </a:lnSpc>
              <a:spcBef>
                <a:spcPts val="0"/>
              </a:spcBef>
              <a:spcAft>
                <a:spcPts val="0"/>
              </a:spcAft>
              <a:buSzPts val="2000"/>
              <a:buChar char="➢"/>
            </a:pPr>
            <a:r>
              <a:rPr lang="en" sz="1400">
                <a:solidFill>
                  <a:srgbClr val="000000"/>
                </a:solidFill>
                <a:latin typeface="Times New Roman"/>
                <a:ea typeface="Times New Roman"/>
                <a:cs typeface="Times New Roman"/>
                <a:sym typeface="Times New Roman"/>
              </a:rPr>
              <a:t>The user can travel in the real world environment and collect virtual Pokemon.</a:t>
            </a:r>
            <a:endParaRPr sz="1400">
              <a:solidFill>
                <a:srgbClr val="000000"/>
              </a:solidFill>
              <a:latin typeface="Times New Roman"/>
              <a:ea typeface="Times New Roman"/>
              <a:cs typeface="Times New Roman"/>
              <a:sym typeface="Times New Roman"/>
            </a:endParaRPr>
          </a:p>
          <a:p>
            <a:pPr indent="-355600" lvl="1" marL="914400" marR="0" rtl="0" algn="l">
              <a:lnSpc>
                <a:spcPct val="115000"/>
              </a:lnSpc>
              <a:spcBef>
                <a:spcPts val="0"/>
              </a:spcBef>
              <a:spcAft>
                <a:spcPts val="0"/>
              </a:spcAft>
              <a:buSzPts val="2000"/>
              <a:buChar char="￫"/>
            </a:pPr>
            <a:r>
              <a:rPr lang="en" sz="1400">
                <a:solidFill>
                  <a:srgbClr val="000000"/>
                </a:solidFill>
                <a:latin typeface="Times New Roman"/>
                <a:ea typeface="Times New Roman"/>
                <a:cs typeface="Times New Roman"/>
                <a:sym typeface="Times New Roman"/>
              </a:rPr>
              <a:t>T</a:t>
            </a:r>
            <a:r>
              <a:rPr lang="en" sz="1400">
                <a:solidFill>
                  <a:srgbClr val="000000"/>
                </a:solidFill>
                <a:latin typeface="Times New Roman"/>
                <a:ea typeface="Times New Roman"/>
                <a:cs typeface="Times New Roman"/>
                <a:sym typeface="Times New Roman"/>
              </a:rPr>
              <a:t>ravelling to local landmarks, such as a church or a statue, can give user rewards.</a:t>
            </a:r>
            <a:endParaRPr sz="1400">
              <a:solidFill>
                <a:srgbClr val="000000"/>
              </a:solidFill>
              <a:latin typeface="Times New Roman"/>
              <a:ea typeface="Times New Roman"/>
              <a:cs typeface="Times New Roman"/>
              <a:sym typeface="Times New Roman"/>
            </a:endParaRPr>
          </a:p>
          <a:p>
            <a:pPr indent="-355600" lvl="0" marL="457200" marR="0" rtl="0" algn="l">
              <a:lnSpc>
                <a:spcPct val="115000"/>
              </a:lnSpc>
              <a:spcBef>
                <a:spcPts val="0"/>
              </a:spcBef>
              <a:spcAft>
                <a:spcPts val="0"/>
              </a:spcAft>
              <a:buSzPts val="2000"/>
              <a:buChar char="➢"/>
            </a:pPr>
            <a:r>
              <a:rPr lang="en" sz="1400">
                <a:solidFill>
                  <a:srgbClr val="000000"/>
                </a:solidFill>
                <a:latin typeface="Times New Roman"/>
                <a:ea typeface="Times New Roman"/>
                <a:cs typeface="Times New Roman"/>
                <a:sym typeface="Times New Roman"/>
              </a:rPr>
              <a:t>Niantic, the startup company behind Pokemon Go, started in Google</a:t>
            </a:r>
            <a:endParaRPr sz="1400">
              <a:solidFill>
                <a:srgbClr val="000000"/>
              </a:solidFill>
              <a:latin typeface="Times New Roman"/>
              <a:ea typeface="Times New Roman"/>
              <a:cs typeface="Times New Roman"/>
              <a:sym typeface="Times New Roman"/>
            </a:endParaRPr>
          </a:p>
          <a:p>
            <a:pPr indent="-355600" lvl="1" marL="914400" marR="0" rtl="0" algn="l">
              <a:lnSpc>
                <a:spcPct val="115000"/>
              </a:lnSpc>
              <a:spcBef>
                <a:spcPts val="0"/>
              </a:spcBef>
              <a:spcAft>
                <a:spcPts val="0"/>
              </a:spcAft>
              <a:buSzPts val="2000"/>
              <a:buChar char="￫"/>
            </a:pPr>
            <a:r>
              <a:rPr lang="en" sz="1400">
                <a:solidFill>
                  <a:srgbClr val="000000"/>
                </a:solidFill>
                <a:latin typeface="Times New Roman"/>
                <a:ea typeface="Times New Roman"/>
                <a:cs typeface="Times New Roman"/>
                <a:sym typeface="Times New Roman"/>
              </a:rPr>
              <a:t>It’s CEO had worked on Google Earth and Google Maps in the past.</a:t>
            </a:r>
            <a:endParaRPr sz="1400">
              <a:solidFill>
                <a:srgbClr val="000000"/>
              </a:solidFill>
              <a:latin typeface="Times New Roman"/>
              <a:ea typeface="Times New Roman"/>
              <a:cs typeface="Times New Roman"/>
              <a:sym typeface="Times New Roman"/>
            </a:endParaRPr>
          </a:p>
          <a:p>
            <a:pPr indent="-355600" lvl="1" marL="914400" marR="0" rtl="0" algn="l">
              <a:lnSpc>
                <a:spcPct val="115000"/>
              </a:lnSpc>
              <a:spcBef>
                <a:spcPts val="0"/>
              </a:spcBef>
              <a:spcAft>
                <a:spcPts val="0"/>
              </a:spcAft>
              <a:buSzPts val="2000"/>
              <a:buChar char="￫"/>
            </a:pPr>
            <a:r>
              <a:rPr lang="en" sz="1400">
                <a:solidFill>
                  <a:srgbClr val="000000"/>
                </a:solidFill>
                <a:latin typeface="Times New Roman"/>
                <a:ea typeface="Times New Roman"/>
                <a:cs typeface="Times New Roman"/>
                <a:sym typeface="Times New Roman"/>
              </a:rPr>
              <a:t>As Niantic grew bigger, it became fully independent and was able to begin work on Pokémon Go. </a:t>
            </a:r>
            <a:endParaRPr sz="1400">
              <a:solidFill>
                <a:srgbClr val="000000"/>
              </a:solidFill>
              <a:latin typeface="Times New Roman"/>
              <a:ea typeface="Times New Roman"/>
              <a:cs typeface="Times New Roman"/>
              <a:sym typeface="Times New Roman"/>
            </a:endParaRPr>
          </a:p>
          <a:p>
            <a:pPr indent="-355600" lvl="1" marL="914400" marR="0" rtl="0" algn="l">
              <a:lnSpc>
                <a:spcPct val="115000"/>
              </a:lnSpc>
              <a:spcBef>
                <a:spcPts val="0"/>
              </a:spcBef>
              <a:spcAft>
                <a:spcPts val="0"/>
              </a:spcAft>
              <a:buSzPts val="2000"/>
              <a:buChar char="￫"/>
            </a:pPr>
            <a:r>
              <a:rPr lang="en" sz="1400">
                <a:solidFill>
                  <a:srgbClr val="000000"/>
                </a:solidFill>
                <a:latin typeface="Times New Roman"/>
                <a:ea typeface="Times New Roman"/>
                <a:cs typeface="Times New Roman"/>
                <a:sym typeface="Times New Roman"/>
              </a:rPr>
              <a:t>n late 2017, they switched from a Google Maps base to the crowdsourced OpenStreetMap, which “makes it possible for user edits to add more details about specific areas and adapt more quickly to changes like road closings” </a:t>
            </a:r>
            <a:endParaRPr sz="1400">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6"/>
          <p:cNvSpPr txBox="1"/>
          <p:nvPr>
            <p:ph type="title"/>
          </p:nvPr>
        </p:nvSpPr>
        <p:spPr>
          <a:xfrm>
            <a:off x="1003200" y="617375"/>
            <a:ext cx="7137600" cy="548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MOBILE NAVIGATION</a:t>
            </a:r>
            <a:endParaRPr/>
          </a:p>
        </p:txBody>
      </p:sp>
      <p:sp>
        <p:nvSpPr>
          <p:cNvPr id="296" name="Google Shape;296;p36"/>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7" name="Google Shape;297;p36"/>
          <p:cNvSpPr txBox="1"/>
          <p:nvPr>
            <p:ph idx="1" type="body"/>
          </p:nvPr>
        </p:nvSpPr>
        <p:spPr>
          <a:xfrm>
            <a:off x="1003200" y="1716125"/>
            <a:ext cx="7137600" cy="2398200"/>
          </a:xfrm>
          <a:prstGeom prst="rect">
            <a:avLst/>
          </a:prstGeom>
        </p:spPr>
        <p:txBody>
          <a:bodyPr anchorCtr="0" anchor="t" bIns="0" lIns="0" spcFirstLastPara="1" rIns="0" wrap="square" tIns="0">
            <a:noAutofit/>
          </a:bodyPr>
          <a:lstStyle/>
          <a:p>
            <a:pPr indent="-355600" lvl="0" marL="457200" rtl="0" algn="l">
              <a:spcBef>
                <a:spcPts val="600"/>
              </a:spcBef>
              <a:spcAft>
                <a:spcPts val="0"/>
              </a:spcAft>
              <a:buClr>
                <a:srgbClr val="000000"/>
              </a:buClr>
              <a:buSzPts val="2000"/>
              <a:buChar char="➢"/>
            </a:pPr>
            <a:r>
              <a:rPr lang="en" sz="1500">
                <a:solidFill>
                  <a:srgbClr val="000000"/>
                </a:solidFill>
                <a:latin typeface="Times New Roman"/>
                <a:ea typeface="Times New Roman"/>
                <a:cs typeface="Times New Roman"/>
                <a:sym typeface="Times New Roman"/>
              </a:rPr>
              <a:t>Google Maps</a:t>
            </a:r>
            <a:endParaRPr sz="1500">
              <a:solidFill>
                <a:srgbClr val="000000"/>
              </a:solidFill>
              <a:latin typeface="Times New Roman"/>
              <a:ea typeface="Times New Roman"/>
              <a:cs typeface="Times New Roman"/>
              <a:sym typeface="Times New Roman"/>
            </a:endParaRPr>
          </a:p>
          <a:p>
            <a:pPr indent="-323850" lvl="1" marL="914400" rtl="0" algn="l">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Started in 2005</a:t>
            </a:r>
            <a:endParaRPr sz="1500">
              <a:solidFill>
                <a:srgbClr val="000000"/>
              </a:solidFill>
              <a:latin typeface="Times New Roman"/>
              <a:ea typeface="Times New Roman"/>
              <a:cs typeface="Times New Roman"/>
              <a:sym typeface="Times New Roman"/>
            </a:endParaRPr>
          </a:p>
          <a:p>
            <a:pPr indent="-323850" lvl="1" marL="914400" rtl="0" algn="l">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App released in 2007</a:t>
            </a:r>
            <a:endParaRPr sz="1500">
              <a:solidFill>
                <a:srgbClr val="000000"/>
              </a:solidFill>
              <a:latin typeface="Times New Roman"/>
              <a:ea typeface="Times New Roman"/>
              <a:cs typeface="Times New Roman"/>
              <a:sym typeface="Times New Roman"/>
            </a:endParaRPr>
          </a:p>
          <a:p>
            <a:pPr indent="-323850" lvl="1" marL="914400" rtl="0" algn="l">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Change from printouts (MapQuest) to real-time, adaptable technology.</a:t>
            </a:r>
            <a:endParaRPr sz="1500">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descr="Collecting, storing and using information&#10;&#10;Dr. Cheryl Hanewicz is an associate professor and department chair of the Technology Management department at Utah Valley University. She has also served as an Assistant Dean in the College of Technology and Computing as well as Director of Student Success and Retention at UVU. Previously, she taught technology-related courses at Eastern Michigan University in the School of Technology Studies. She received her Bachelor of Science, Master of Liberal Studies in Technology, and Doctorate of Education in Educational Leadership with a concentration in Technology Management. Dr. Hanewicz has over 20 years of computer and managerial experience in both the business and academic environments. Before teaching she worked as an administrator in software development companies and was a consultant who taught computer skills to airport administrators, edited security manuals, and updated maintenance policies for ISO 9000 compliance.&#10;&#10;This talk was given at a TEDx event using the TED conference format but independently organized by a local community. Learn more at http://ted.com/tedx" id="303" name="Google Shape;303;p37" title="Storing &amp; Tracking Your Life Using GIS Technology | Cheryl Hanewicz | TEDxUVU">
            <a:hlinkClick r:id="rId3"/>
          </p:cNvPr>
          <p:cNvPicPr preferRelativeResize="0"/>
          <p:nvPr/>
        </p:nvPicPr>
        <p:blipFill>
          <a:blip r:embed="rId4">
            <a:alphaModFix/>
          </a:blip>
          <a:stretch>
            <a:fillRect/>
          </a:stretch>
        </p:blipFill>
        <p:spPr>
          <a:xfrm>
            <a:off x="1194363" y="671825"/>
            <a:ext cx="6755275" cy="3799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1003200" y="617375"/>
            <a:ext cx="7137600" cy="548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HISTORY OF MAPS</a:t>
            </a:r>
            <a:endParaRPr/>
          </a:p>
        </p:txBody>
      </p:sp>
      <p:sp>
        <p:nvSpPr>
          <p:cNvPr id="229" name="Google Shape;229;p27"/>
          <p:cNvSpPr txBox="1"/>
          <p:nvPr>
            <p:ph idx="1" type="body"/>
          </p:nvPr>
        </p:nvSpPr>
        <p:spPr>
          <a:xfrm>
            <a:off x="1410425" y="1358225"/>
            <a:ext cx="2233800" cy="2747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Earliest Maps</a:t>
            </a:r>
            <a:endParaRPr b="1"/>
          </a:p>
          <a:p>
            <a:pPr indent="-317500" lvl="0" marL="457200" rtl="0" algn="l">
              <a:lnSpc>
                <a:spcPct val="115000"/>
              </a:lnSpc>
              <a:spcBef>
                <a:spcPts val="0"/>
              </a:spcBef>
              <a:spcAft>
                <a:spcPts val="0"/>
              </a:spcAft>
              <a:buSzPts val="1400"/>
              <a:buChar char="➢"/>
            </a:pPr>
            <a:r>
              <a:rPr lang="en" sz="1400"/>
              <a:t>Used to navigate short distances</a:t>
            </a:r>
            <a:endParaRPr sz="1400"/>
          </a:p>
          <a:p>
            <a:pPr indent="-317500" lvl="0" marL="457200" rtl="0" algn="l">
              <a:lnSpc>
                <a:spcPct val="115000"/>
              </a:lnSpc>
              <a:spcBef>
                <a:spcPts val="0"/>
              </a:spcBef>
              <a:spcAft>
                <a:spcPts val="0"/>
              </a:spcAft>
              <a:buSzPts val="1400"/>
              <a:buChar char="➢"/>
            </a:pPr>
            <a:r>
              <a:rPr lang="en" sz="1400"/>
              <a:t>Meant to visualize small geographic spaces (such as the a short path or a simple city)</a:t>
            </a:r>
            <a:endParaRPr sz="1400"/>
          </a:p>
          <a:p>
            <a:pPr indent="-317500" lvl="0" marL="457200" rtl="0" algn="l">
              <a:lnSpc>
                <a:spcPct val="115000"/>
              </a:lnSpc>
              <a:spcBef>
                <a:spcPts val="0"/>
              </a:spcBef>
              <a:spcAft>
                <a:spcPts val="0"/>
              </a:spcAft>
              <a:buSzPts val="1400"/>
              <a:buChar char="➢"/>
            </a:pPr>
            <a:r>
              <a:rPr lang="en" sz="1400"/>
              <a:t>Babylonian civilization and Greece.</a:t>
            </a:r>
            <a:endParaRPr sz="1400"/>
          </a:p>
          <a:p>
            <a:pPr indent="0" lvl="0" marL="0" rtl="0" algn="l">
              <a:spcBef>
                <a:spcPts val="600"/>
              </a:spcBef>
              <a:spcAft>
                <a:spcPts val="0"/>
              </a:spcAft>
              <a:buNone/>
            </a:pPr>
            <a:r>
              <a:t/>
            </a:r>
            <a:endParaRPr sz="1400"/>
          </a:p>
        </p:txBody>
      </p:sp>
      <p:sp>
        <p:nvSpPr>
          <p:cNvPr id="230" name="Google Shape;230;p27"/>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31" name="Google Shape;231;p27"/>
          <p:cNvPicPr preferRelativeResize="0"/>
          <p:nvPr/>
        </p:nvPicPr>
        <p:blipFill>
          <a:blip r:embed="rId3">
            <a:alphaModFix/>
          </a:blip>
          <a:stretch>
            <a:fillRect/>
          </a:stretch>
        </p:blipFill>
        <p:spPr>
          <a:xfrm>
            <a:off x="4802075" y="1358225"/>
            <a:ext cx="3527000" cy="2645250"/>
          </a:xfrm>
          <a:prstGeom prst="rect">
            <a:avLst/>
          </a:prstGeom>
          <a:noFill/>
          <a:ln cap="flat" cmpd="sng" w="19050">
            <a:solidFill>
              <a:schemeClr val="dk2"/>
            </a:solidFill>
            <a:prstDash val="solid"/>
            <a:round/>
            <a:headEnd len="sm" w="sm" type="none"/>
            <a:tailEnd len="sm" w="sm" type="none"/>
          </a:ln>
        </p:spPr>
      </p:pic>
      <p:sp>
        <p:nvSpPr>
          <p:cNvPr id="232" name="Google Shape;232;p27"/>
          <p:cNvSpPr txBox="1"/>
          <p:nvPr/>
        </p:nvSpPr>
        <p:spPr>
          <a:xfrm>
            <a:off x="4802025" y="3950350"/>
            <a:ext cx="3527100" cy="3078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lang="en" sz="800">
                <a:solidFill>
                  <a:schemeClr val="dk1"/>
                </a:solidFill>
                <a:latin typeface="Frank Ruhl Libre"/>
                <a:ea typeface="Frank Ruhl Libre"/>
                <a:cs typeface="Frank Ruhl Libre"/>
                <a:sym typeface="Frank Ruhl Libre"/>
              </a:rPr>
              <a:t>Bedolina map, 2008. Photograph by Luca Giarelli. Wikimedia Commons </a:t>
            </a:r>
            <a:endParaRPr sz="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1003200" y="617375"/>
            <a:ext cx="7137600" cy="548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PTOLEMY’S </a:t>
            </a:r>
            <a:r>
              <a:rPr i="1" lang="en"/>
              <a:t>GEOGRAPHIA</a:t>
            </a:r>
            <a:endParaRPr i="1"/>
          </a:p>
        </p:txBody>
      </p:sp>
      <p:sp>
        <p:nvSpPr>
          <p:cNvPr id="238" name="Google Shape;238;p28"/>
          <p:cNvSpPr txBox="1"/>
          <p:nvPr>
            <p:ph idx="1" type="body"/>
          </p:nvPr>
        </p:nvSpPr>
        <p:spPr>
          <a:xfrm>
            <a:off x="1003200" y="1563725"/>
            <a:ext cx="7137600" cy="2760300"/>
          </a:xfrm>
          <a:prstGeom prst="rect">
            <a:avLst/>
          </a:prstGeom>
        </p:spPr>
        <p:txBody>
          <a:bodyPr anchorCtr="0" anchor="t" bIns="0" lIns="0" spcFirstLastPara="1" rIns="0" wrap="square" tIns="0">
            <a:noAutofit/>
          </a:bodyPr>
          <a:lstStyle/>
          <a:p>
            <a:pPr indent="-374650" lvl="0" marL="457200" rtl="0" algn="l">
              <a:spcBef>
                <a:spcPts val="600"/>
              </a:spcBef>
              <a:spcAft>
                <a:spcPts val="0"/>
              </a:spcAft>
              <a:buSzPts val="2300"/>
              <a:buChar char="➢"/>
            </a:pPr>
            <a:r>
              <a:rPr lang="en" sz="2300"/>
              <a:t>Unlike past maps (artistic),</a:t>
            </a:r>
            <a:r>
              <a:rPr lang="en" sz="2300"/>
              <a:t> Ptolemy took a mathematical approach</a:t>
            </a:r>
            <a:endParaRPr sz="2300"/>
          </a:p>
          <a:p>
            <a:pPr indent="0" lvl="0" marL="457200" rtl="0" algn="l">
              <a:spcBef>
                <a:spcPts val="600"/>
              </a:spcBef>
              <a:spcAft>
                <a:spcPts val="0"/>
              </a:spcAft>
              <a:buNone/>
            </a:pPr>
            <a:r>
              <a:t/>
            </a:r>
            <a:endParaRPr sz="2300"/>
          </a:p>
          <a:p>
            <a:pPr indent="-374650" lvl="0" marL="457200" rtl="0" algn="l">
              <a:spcBef>
                <a:spcPts val="600"/>
              </a:spcBef>
              <a:spcAft>
                <a:spcPts val="0"/>
              </a:spcAft>
              <a:buSzPts val="2300"/>
              <a:buChar char="➢"/>
            </a:pPr>
            <a:r>
              <a:rPr lang="en" sz="2300"/>
              <a:t>Created a system of latitude and longitude</a:t>
            </a:r>
            <a:endParaRPr sz="2300"/>
          </a:p>
          <a:p>
            <a:pPr indent="0" lvl="0" marL="457200" rtl="0" algn="l">
              <a:spcBef>
                <a:spcPts val="600"/>
              </a:spcBef>
              <a:spcAft>
                <a:spcPts val="0"/>
              </a:spcAft>
              <a:buNone/>
            </a:pPr>
            <a:r>
              <a:t/>
            </a:r>
            <a:endParaRPr sz="2300"/>
          </a:p>
          <a:p>
            <a:pPr indent="-374650" lvl="0" marL="457200" rtl="0" algn="l">
              <a:spcBef>
                <a:spcPts val="600"/>
              </a:spcBef>
              <a:spcAft>
                <a:spcPts val="0"/>
              </a:spcAft>
              <a:buSzPts val="2300"/>
              <a:buChar char="➢"/>
            </a:pPr>
            <a:r>
              <a:rPr lang="en" sz="2300"/>
              <a:t>Became the prototype of the modern map</a:t>
            </a:r>
            <a:endParaRPr sz="2300"/>
          </a:p>
        </p:txBody>
      </p:sp>
      <p:sp>
        <p:nvSpPr>
          <p:cNvPr id="239" name="Google Shape;239;p28"/>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pic>
        <p:nvPicPr>
          <p:cNvPr id="244" name="Google Shape;244;p29"/>
          <p:cNvPicPr preferRelativeResize="0"/>
          <p:nvPr/>
        </p:nvPicPr>
        <p:blipFill>
          <a:blip r:embed="rId3">
            <a:alphaModFix/>
          </a:blip>
          <a:stretch>
            <a:fillRect/>
          </a:stretch>
        </p:blipFill>
        <p:spPr>
          <a:xfrm>
            <a:off x="1633948" y="301527"/>
            <a:ext cx="5876099" cy="4232625"/>
          </a:xfrm>
          <a:prstGeom prst="rect">
            <a:avLst/>
          </a:prstGeom>
          <a:noFill/>
          <a:ln>
            <a:noFill/>
          </a:ln>
        </p:spPr>
      </p:pic>
      <p:sp>
        <p:nvSpPr>
          <p:cNvPr id="245" name="Google Shape;245;p29"/>
          <p:cNvSpPr txBox="1"/>
          <p:nvPr/>
        </p:nvSpPr>
        <p:spPr>
          <a:xfrm>
            <a:off x="1633950" y="4534163"/>
            <a:ext cx="5876100" cy="3078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lang="en" sz="800">
                <a:solidFill>
                  <a:schemeClr val="dk1"/>
                </a:solidFill>
                <a:latin typeface="Frank Ruhl Libre"/>
                <a:ea typeface="Frank Ruhl Libre"/>
                <a:cs typeface="Frank Ruhl Libre"/>
                <a:sym typeface="Frank Ruhl Libre"/>
              </a:rPr>
              <a:t>Ptolemy’s </a:t>
            </a:r>
            <a:r>
              <a:rPr i="1" lang="en" sz="800">
                <a:solidFill>
                  <a:schemeClr val="dk1"/>
                </a:solidFill>
                <a:latin typeface="Frank Ruhl Libre"/>
                <a:ea typeface="Frank Ruhl Libre"/>
                <a:cs typeface="Frank Ruhl Libre"/>
                <a:sym typeface="Frank Ruhl Libre"/>
              </a:rPr>
              <a:t>Geographia</a:t>
            </a:r>
            <a:endParaRPr i="1" sz="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idx="1" type="body"/>
          </p:nvPr>
        </p:nvSpPr>
        <p:spPr>
          <a:xfrm>
            <a:off x="1003200" y="1563725"/>
            <a:ext cx="3356700" cy="280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latin typeface="Frank Ruhl Libre Medium"/>
                <a:ea typeface="Frank Ruhl Libre Medium"/>
                <a:cs typeface="Frank Ruhl Libre Medium"/>
                <a:sym typeface="Frank Ruhl Libre Medium"/>
              </a:rPr>
              <a:t>Europe</a:t>
            </a:r>
            <a:endParaRPr>
              <a:latin typeface="Frank Ruhl Libre Medium"/>
              <a:ea typeface="Frank Ruhl Libre Medium"/>
              <a:cs typeface="Frank Ruhl Libre Medium"/>
              <a:sym typeface="Frank Ruhl Libre Medium"/>
            </a:endParaRPr>
          </a:p>
          <a:p>
            <a:pPr indent="-355600" lvl="0" marL="457200" rtl="0" algn="l">
              <a:spcBef>
                <a:spcPts val="600"/>
              </a:spcBef>
              <a:spcAft>
                <a:spcPts val="0"/>
              </a:spcAft>
              <a:buSzPts val="2000"/>
              <a:buChar char="➢"/>
            </a:pPr>
            <a:r>
              <a:rPr lang="en"/>
              <a:t>Development stagnated</a:t>
            </a:r>
            <a:endParaRPr/>
          </a:p>
          <a:p>
            <a:pPr indent="-355600" lvl="1" marL="914400" rtl="0" algn="l">
              <a:spcBef>
                <a:spcPts val="0"/>
              </a:spcBef>
              <a:spcAft>
                <a:spcPts val="0"/>
              </a:spcAft>
              <a:buSzPts val="2000"/>
              <a:buChar char="￫"/>
            </a:pPr>
            <a:r>
              <a:rPr lang="en"/>
              <a:t>Religious fervor</a:t>
            </a:r>
            <a:endParaRPr/>
          </a:p>
          <a:p>
            <a:pPr indent="-355600" lvl="0" marL="457200" rtl="0" algn="l">
              <a:spcBef>
                <a:spcPts val="0"/>
              </a:spcBef>
              <a:spcAft>
                <a:spcPts val="0"/>
              </a:spcAft>
              <a:buSzPts val="2000"/>
              <a:buChar char="➢"/>
            </a:pPr>
            <a:r>
              <a:rPr lang="en"/>
              <a:t>Maps decorated with religious iconography</a:t>
            </a:r>
            <a:endParaRPr/>
          </a:p>
          <a:p>
            <a:pPr indent="-355600" lvl="0" marL="457200" rtl="0" algn="l">
              <a:spcBef>
                <a:spcPts val="0"/>
              </a:spcBef>
              <a:spcAft>
                <a:spcPts val="0"/>
              </a:spcAft>
              <a:buSzPts val="2000"/>
              <a:buChar char="➢"/>
            </a:pPr>
            <a:r>
              <a:rPr lang="en"/>
              <a:t>Geocentrist</a:t>
            </a:r>
            <a:endParaRPr/>
          </a:p>
        </p:txBody>
      </p:sp>
      <p:sp>
        <p:nvSpPr>
          <p:cNvPr id="251" name="Google Shape;251;p30"/>
          <p:cNvSpPr txBox="1"/>
          <p:nvPr>
            <p:ph type="title"/>
          </p:nvPr>
        </p:nvSpPr>
        <p:spPr>
          <a:xfrm>
            <a:off x="1003200" y="617375"/>
            <a:ext cx="7137600" cy="548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MIDDLE AGES</a:t>
            </a:r>
            <a:endParaRPr/>
          </a:p>
        </p:txBody>
      </p:sp>
      <p:sp>
        <p:nvSpPr>
          <p:cNvPr id="252" name="Google Shape;252;p30"/>
          <p:cNvSpPr txBox="1"/>
          <p:nvPr>
            <p:ph idx="2" type="body"/>
          </p:nvPr>
        </p:nvSpPr>
        <p:spPr>
          <a:xfrm>
            <a:off x="4784110" y="1563725"/>
            <a:ext cx="3356700" cy="280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latin typeface="Frank Ruhl Libre Medium"/>
                <a:ea typeface="Frank Ruhl Libre Medium"/>
                <a:cs typeface="Frank Ruhl Libre Medium"/>
                <a:sym typeface="Frank Ruhl Libre Medium"/>
              </a:rPr>
              <a:t>Middle East</a:t>
            </a:r>
            <a:endParaRPr>
              <a:latin typeface="Frank Ruhl Libre Medium"/>
              <a:ea typeface="Frank Ruhl Libre Medium"/>
              <a:cs typeface="Frank Ruhl Libre Medium"/>
              <a:sym typeface="Frank Ruhl Libre Medium"/>
            </a:endParaRPr>
          </a:p>
          <a:p>
            <a:pPr indent="-355600" lvl="0" marL="457200" rtl="0" algn="l">
              <a:spcBef>
                <a:spcPts val="600"/>
              </a:spcBef>
              <a:spcAft>
                <a:spcPts val="0"/>
              </a:spcAft>
              <a:buSzPts val="2000"/>
              <a:buChar char="➢"/>
            </a:pPr>
            <a:r>
              <a:rPr lang="en"/>
              <a:t>Cartography shifts into a science instead of an art</a:t>
            </a:r>
            <a:endParaRPr/>
          </a:p>
          <a:p>
            <a:pPr indent="-355600" lvl="0" marL="457200" rtl="0" algn="l">
              <a:spcBef>
                <a:spcPts val="0"/>
              </a:spcBef>
              <a:spcAft>
                <a:spcPts val="0"/>
              </a:spcAft>
              <a:buSzPts val="2000"/>
              <a:buChar char="➢"/>
            </a:pPr>
            <a:r>
              <a:rPr lang="en"/>
              <a:t>Relying on calculations</a:t>
            </a:r>
            <a:endParaRPr/>
          </a:p>
          <a:p>
            <a:pPr indent="-355600" lvl="0" marL="457200" rtl="0" algn="l">
              <a:spcBef>
                <a:spcPts val="0"/>
              </a:spcBef>
              <a:spcAft>
                <a:spcPts val="0"/>
              </a:spcAft>
              <a:buSzPts val="2000"/>
              <a:buChar char="➢"/>
            </a:pPr>
            <a:r>
              <a:rPr lang="en"/>
              <a:t>Latitude and Longitude</a:t>
            </a:r>
            <a:endParaRPr/>
          </a:p>
        </p:txBody>
      </p:sp>
      <p:sp>
        <p:nvSpPr>
          <p:cNvPr id="253" name="Google Shape;253;p30"/>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31"/>
          <p:cNvSpPr txBox="1"/>
          <p:nvPr>
            <p:ph type="title"/>
          </p:nvPr>
        </p:nvSpPr>
        <p:spPr>
          <a:xfrm>
            <a:off x="796450" y="845975"/>
            <a:ext cx="3553500" cy="548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1569: The Mercator Projection</a:t>
            </a:r>
            <a:endParaRPr/>
          </a:p>
        </p:txBody>
      </p:sp>
      <p:sp>
        <p:nvSpPr>
          <p:cNvPr id="259" name="Google Shape;259;p31"/>
          <p:cNvSpPr txBox="1"/>
          <p:nvPr>
            <p:ph idx="1" type="body"/>
          </p:nvPr>
        </p:nvSpPr>
        <p:spPr>
          <a:xfrm>
            <a:off x="796450" y="1792325"/>
            <a:ext cx="3553500" cy="24045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a:t>Circumnavigation proved the Earth was round</a:t>
            </a:r>
            <a:endParaRPr/>
          </a:p>
          <a:p>
            <a:pPr indent="-355600" lvl="0" marL="457200" rtl="0" algn="l">
              <a:spcBef>
                <a:spcPts val="0"/>
              </a:spcBef>
              <a:spcAft>
                <a:spcPts val="0"/>
              </a:spcAft>
              <a:buSzPts val="2000"/>
              <a:buChar char="➢"/>
            </a:pPr>
            <a:r>
              <a:rPr lang="en"/>
              <a:t>Distorted size at the poles to fit </a:t>
            </a:r>
            <a:r>
              <a:rPr lang="en"/>
              <a:t>spherical</a:t>
            </a:r>
            <a:r>
              <a:rPr lang="en"/>
              <a:t> Earth onto a flat plant</a:t>
            </a:r>
            <a:endParaRPr/>
          </a:p>
          <a:p>
            <a:pPr indent="-355600" lvl="0" marL="457200" rtl="0" algn="l">
              <a:spcBef>
                <a:spcPts val="0"/>
              </a:spcBef>
              <a:spcAft>
                <a:spcPts val="0"/>
              </a:spcAft>
              <a:buSzPts val="2000"/>
              <a:buChar char="➢"/>
            </a:pPr>
            <a:r>
              <a:rPr lang="en"/>
              <a:t>Dominant projection in modern day</a:t>
            </a:r>
            <a:endParaRPr/>
          </a:p>
        </p:txBody>
      </p:sp>
      <p:sp>
        <p:nvSpPr>
          <p:cNvPr id="260" name="Google Shape;260;p31"/>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type="title"/>
          </p:nvPr>
        </p:nvSpPr>
        <p:spPr>
          <a:xfrm>
            <a:off x="1003200" y="617375"/>
            <a:ext cx="7137600" cy="548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POST -INDUSTRIAL MAPS</a:t>
            </a:r>
            <a:endParaRPr/>
          </a:p>
        </p:txBody>
      </p:sp>
      <p:sp>
        <p:nvSpPr>
          <p:cNvPr id="266" name="Google Shape;266;p32"/>
          <p:cNvSpPr txBox="1"/>
          <p:nvPr>
            <p:ph idx="1" type="body"/>
          </p:nvPr>
        </p:nvSpPr>
        <p:spPr>
          <a:xfrm>
            <a:off x="1003200" y="1563725"/>
            <a:ext cx="2233800" cy="2747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Demand &amp; Remote Sensing</a:t>
            </a:r>
            <a:endParaRPr b="1"/>
          </a:p>
          <a:p>
            <a:pPr indent="-330200" lvl="0" marL="457200" rtl="0" algn="l">
              <a:spcBef>
                <a:spcPts val="600"/>
              </a:spcBef>
              <a:spcAft>
                <a:spcPts val="0"/>
              </a:spcAft>
              <a:buSzPts val="1600"/>
              <a:buChar char="➢"/>
            </a:pPr>
            <a:r>
              <a:rPr lang="en"/>
              <a:t>Freedom of travel</a:t>
            </a:r>
            <a:endParaRPr/>
          </a:p>
          <a:p>
            <a:pPr indent="-330200" lvl="0" marL="457200" rtl="0" algn="l">
              <a:spcBef>
                <a:spcPts val="0"/>
              </a:spcBef>
              <a:spcAft>
                <a:spcPts val="0"/>
              </a:spcAft>
              <a:buSzPts val="1600"/>
              <a:buChar char="➢"/>
            </a:pPr>
            <a:r>
              <a:rPr lang="en"/>
              <a:t>Affordable, compact, and accurate</a:t>
            </a:r>
            <a:endParaRPr/>
          </a:p>
          <a:p>
            <a:pPr indent="-330200" lvl="0" marL="457200" rtl="0" algn="l">
              <a:spcBef>
                <a:spcPts val="0"/>
              </a:spcBef>
              <a:spcAft>
                <a:spcPts val="0"/>
              </a:spcAft>
              <a:buClr>
                <a:schemeClr val="dk1"/>
              </a:buClr>
              <a:buSzPts val="1600"/>
              <a:buChar char="➢"/>
            </a:pPr>
            <a:r>
              <a:rPr lang="en">
                <a:solidFill>
                  <a:schemeClr val="dk1"/>
                </a:solidFill>
              </a:rPr>
              <a:t>kites, balloons, and birds to collect data</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Eventually used airplanes instead</a:t>
            </a:r>
            <a:endParaRPr/>
          </a:p>
        </p:txBody>
      </p:sp>
      <p:sp>
        <p:nvSpPr>
          <p:cNvPr id="267" name="Google Shape;267;p32"/>
          <p:cNvSpPr txBox="1"/>
          <p:nvPr>
            <p:ph idx="2" type="body"/>
          </p:nvPr>
        </p:nvSpPr>
        <p:spPr>
          <a:xfrm>
            <a:off x="3455100" y="1563725"/>
            <a:ext cx="2233800" cy="2747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Digitization</a:t>
            </a:r>
            <a:endParaRPr b="1"/>
          </a:p>
          <a:p>
            <a:pPr indent="-330200" lvl="0" marL="457200" rtl="0" algn="l">
              <a:spcBef>
                <a:spcPts val="600"/>
              </a:spcBef>
              <a:spcAft>
                <a:spcPts val="0"/>
              </a:spcAft>
              <a:buClr>
                <a:schemeClr val="dk1"/>
              </a:buClr>
              <a:buSzPts val="1600"/>
              <a:buChar char="➢"/>
            </a:pPr>
            <a:r>
              <a:rPr lang="en">
                <a:solidFill>
                  <a:schemeClr val="dk1"/>
                </a:solidFill>
              </a:rPr>
              <a:t>Easier to correct, expand, and manipulate in ways paper was not</a:t>
            </a:r>
            <a:endParaRPr b="1"/>
          </a:p>
        </p:txBody>
      </p:sp>
      <p:sp>
        <p:nvSpPr>
          <p:cNvPr id="268" name="Google Shape;268;p32"/>
          <p:cNvSpPr txBox="1"/>
          <p:nvPr>
            <p:ph idx="3" type="body"/>
          </p:nvPr>
        </p:nvSpPr>
        <p:spPr>
          <a:xfrm>
            <a:off x="5907003" y="1563725"/>
            <a:ext cx="2233800" cy="2747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Global Positioning Systems (GPS)</a:t>
            </a:r>
            <a:endParaRPr b="1"/>
          </a:p>
          <a:p>
            <a:pPr indent="-330200" lvl="0" marL="457200" rtl="0" algn="l">
              <a:spcBef>
                <a:spcPts val="600"/>
              </a:spcBef>
              <a:spcAft>
                <a:spcPts val="0"/>
              </a:spcAft>
              <a:buSzPts val="1600"/>
              <a:buChar char="➢"/>
            </a:pPr>
            <a:r>
              <a:rPr lang="en"/>
              <a:t>Cold War</a:t>
            </a:r>
            <a:endParaRPr/>
          </a:p>
          <a:p>
            <a:pPr indent="-330200" lvl="0" marL="457200" rtl="0" algn="l">
              <a:spcBef>
                <a:spcPts val="0"/>
              </a:spcBef>
              <a:spcAft>
                <a:spcPts val="0"/>
              </a:spcAft>
              <a:buSzPts val="1600"/>
              <a:buChar char="➢"/>
            </a:pPr>
            <a:r>
              <a:rPr lang="en"/>
              <a:t>Made for the military</a:t>
            </a:r>
            <a:endParaRPr/>
          </a:p>
          <a:p>
            <a:pPr indent="-330200" lvl="0" marL="457200" rtl="0" algn="l">
              <a:spcBef>
                <a:spcPts val="0"/>
              </a:spcBef>
              <a:spcAft>
                <a:spcPts val="0"/>
              </a:spcAft>
              <a:buSzPts val="1600"/>
              <a:buChar char="➢"/>
            </a:pPr>
            <a:r>
              <a:rPr lang="en"/>
              <a:t>Given to the public in the 1980s</a:t>
            </a:r>
            <a:endParaRPr/>
          </a:p>
          <a:p>
            <a:pPr indent="0" lvl="0" marL="0" rtl="0" algn="l">
              <a:spcBef>
                <a:spcPts val="600"/>
              </a:spcBef>
              <a:spcAft>
                <a:spcPts val="0"/>
              </a:spcAft>
              <a:buNone/>
            </a:pPr>
            <a:r>
              <a:t/>
            </a:r>
            <a:endParaRPr/>
          </a:p>
        </p:txBody>
      </p:sp>
      <p:sp>
        <p:nvSpPr>
          <p:cNvPr id="269" name="Google Shape;269;p32"/>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txBox="1"/>
          <p:nvPr>
            <p:ph type="title"/>
          </p:nvPr>
        </p:nvSpPr>
        <p:spPr>
          <a:xfrm>
            <a:off x="1003200" y="617375"/>
            <a:ext cx="7137600" cy="548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GIS (GEOGRAPHIC INFORMATION SYSTEMS)</a:t>
            </a:r>
            <a:endParaRPr/>
          </a:p>
        </p:txBody>
      </p:sp>
      <p:sp>
        <p:nvSpPr>
          <p:cNvPr id="275" name="Google Shape;275;p33"/>
          <p:cNvSpPr txBox="1"/>
          <p:nvPr>
            <p:ph idx="1" type="body"/>
          </p:nvPr>
        </p:nvSpPr>
        <p:spPr>
          <a:xfrm>
            <a:off x="1003200" y="1716125"/>
            <a:ext cx="7137600" cy="2398200"/>
          </a:xfrm>
          <a:prstGeom prst="rect">
            <a:avLst/>
          </a:prstGeom>
        </p:spPr>
        <p:txBody>
          <a:bodyPr anchorCtr="0" anchor="t" bIns="0" lIns="0" spcFirstLastPara="1" rIns="0" wrap="square" tIns="0">
            <a:noAutofit/>
          </a:bodyPr>
          <a:lstStyle/>
          <a:p>
            <a:pPr indent="-323850" lvl="0" marL="457200" rtl="0" algn="l">
              <a:spcBef>
                <a:spcPts val="60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“capturing, storing, checking, and displaying data related to positions on Earth's surface”</a:t>
            </a:r>
            <a:endParaRPr sz="1500">
              <a:solidFill>
                <a:srgbClr val="000000"/>
              </a:solidFill>
              <a:latin typeface="Times New Roman"/>
              <a:ea typeface="Times New Roman"/>
              <a:cs typeface="Times New Roman"/>
              <a:sym typeface="Times New Roman"/>
            </a:endParaRPr>
          </a:p>
          <a:p>
            <a:pPr indent="-323850" lvl="1" marL="914400" rtl="0" algn="l">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Uses layers, asses and isolates relevant data</a:t>
            </a:r>
            <a:endParaRPr sz="15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For example: A map that overlays pollution levels with population  density </a:t>
            </a:r>
            <a:endParaRPr sz="15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Uses standard computer hardware</a:t>
            </a:r>
            <a:endParaRPr sz="1500">
              <a:solidFill>
                <a:srgbClr val="000000"/>
              </a:solidFill>
              <a:latin typeface="Times New Roman"/>
              <a:ea typeface="Times New Roman"/>
              <a:cs typeface="Times New Roman"/>
              <a:sym typeface="Times New Roman"/>
            </a:endParaRPr>
          </a:p>
          <a:p>
            <a:pPr indent="-323850" lvl="1" marL="914400" rtl="0" algn="l">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Requires a large amount of memory due to vast file sizes and amounts of data stored. </a:t>
            </a:r>
            <a:endParaRPr sz="1500">
              <a:solidFill>
                <a:srgbClr val="000000"/>
              </a:solidFill>
              <a:latin typeface="Times New Roman"/>
              <a:ea typeface="Times New Roman"/>
              <a:cs typeface="Times New Roman"/>
              <a:sym typeface="Times New Roman"/>
            </a:endParaRPr>
          </a:p>
          <a:p>
            <a:pPr indent="-323850" lvl="1" marL="914400" rtl="0" algn="l">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Both MacOS and Windows have the hardware to run GIS but the software is optimized for Windows</a:t>
            </a:r>
            <a:endParaRPr sz="1500">
              <a:solidFill>
                <a:srgbClr val="000000"/>
              </a:solidFill>
              <a:latin typeface="Times New Roman"/>
              <a:ea typeface="Times New Roman"/>
              <a:cs typeface="Times New Roman"/>
              <a:sym typeface="Times New Roman"/>
            </a:endParaRPr>
          </a:p>
          <a:p>
            <a:pPr indent="-355600" lvl="0" marL="457200" rtl="0" algn="l">
              <a:spcBef>
                <a:spcPts val="0"/>
              </a:spcBef>
              <a:spcAft>
                <a:spcPts val="0"/>
              </a:spcAft>
              <a:buClr>
                <a:srgbClr val="000000"/>
              </a:buClr>
              <a:buSzPts val="2000"/>
              <a:buChar char="➢"/>
            </a:pPr>
            <a:r>
              <a:rPr lang="en" sz="1500">
                <a:solidFill>
                  <a:srgbClr val="000000"/>
                </a:solidFill>
                <a:latin typeface="Times New Roman"/>
                <a:ea typeface="Times New Roman"/>
                <a:cs typeface="Times New Roman"/>
                <a:sym typeface="Times New Roman"/>
              </a:rPr>
              <a:t>Most used software is ArcGIS and QGIS</a:t>
            </a:r>
            <a:r>
              <a:rPr lang="en" sz="1400">
                <a:solidFill>
                  <a:srgbClr val="000000"/>
                </a:solidFill>
                <a:latin typeface="Arial"/>
                <a:ea typeface="Arial"/>
                <a:cs typeface="Arial"/>
                <a:sym typeface="Arial"/>
              </a:rPr>
              <a:t> </a:t>
            </a:r>
            <a:endParaRPr sz="1500">
              <a:solidFill>
                <a:srgbClr val="000000"/>
              </a:solidFill>
              <a:latin typeface="Times New Roman"/>
              <a:ea typeface="Times New Roman"/>
              <a:cs typeface="Times New Roman"/>
              <a:sym typeface="Times New Roman"/>
            </a:endParaRPr>
          </a:p>
        </p:txBody>
      </p:sp>
      <p:sp>
        <p:nvSpPr>
          <p:cNvPr id="276" name="Google Shape;276;p33"/>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type="title"/>
          </p:nvPr>
        </p:nvSpPr>
        <p:spPr>
          <a:xfrm>
            <a:off x="1003200" y="617375"/>
            <a:ext cx="7137600" cy="548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USAGE</a:t>
            </a:r>
            <a:endParaRPr/>
          </a:p>
        </p:txBody>
      </p:sp>
      <p:sp>
        <p:nvSpPr>
          <p:cNvPr id="282" name="Google Shape;282;p34"/>
          <p:cNvSpPr txBox="1"/>
          <p:nvPr>
            <p:ph idx="1" type="body"/>
          </p:nvPr>
        </p:nvSpPr>
        <p:spPr>
          <a:xfrm>
            <a:off x="1003200" y="1563725"/>
            <a:ext cx="7137600" cy="2760300"/>
          </a:xfrm>
          <a:prstGeom prst="rect">
            <a:avLst/>
          </a:prstGeom>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Char char="➢"/>
            </a:pPr>
            <a:r>
              <a:rPr lang="en" sz="2000"/>
              <a:t>Visualize and communicatie environmental data and tracking trends</a:t>
            </a:r>
            <a:endParaRPr sz="2000"/>
          </a:p>
          <a:p>
            <a:pPr indent="-355600" lvl="0" marL="457200" rtl="0" algn="l">
              <a:lnSpc>
                <a:spcPct val="115000"/>
              </a:lnSpc>
              <a:spcBef>
                <a:spcPts val="0"/>
              </a:spcBef>
              <a:spcAft>
                <a:spcPts val="0"/>
              </a:spcAft>
              <a:buSzPts val="2000"/>
              <a:buChar char="➢"/>
            </a:pPr>
            <a:r>
              <a:rPr lang="en" sz="2000"/>
              <a:t>Discover trends that weren’t apparent to the naked eye</a:t>
            </a:r>
            <a:endParaRPr sz="2000"/>
          </a:p>
          <a:p>
            <a:pPr indent="-355600" lvl="0" marL="457200" rtl="0" algn="l">
              <a:lnSpc>
                <a:spcPct val="115000"/>
              </a:lnSpc>
              <a:spcBef>
                <a:spcPts val="0"/>
              </a:spcBef>
              <a:spcAft>
                <a:spcPts val="0"/>
              </a:spcAft>
              <a:buSzPts val="2000"/>
              <a:buChar char="➢"/>
            </a:pPr>
            <a:r>
              <a:rPr lang="en" sz="2000"/>
              <a:t>Developing sustainable, future forward cities to support a growing population and urbanization</a:t>
            </a:r>
            <a:endParaRPr sz="2000"/>
          </a:p>
          <a:p>
            <a:pPr indent="-355600" lvl="0" marL="457200" rtl="0" algn="l">
              <a:lnSpc>
                <a:spcPct val="115000"/>
              </a:lnSpc>
              <a:spcBef>
                <a:spcPts val="0"/>
              </a:spcBef>
              <a:spcAft>
                <a:spcPts val="0"/>
              </a:spcAft>
              <a:buSzPts val="2000"/>
              <a:buChar char="➢"/>
            </a:pPr>
            <a:r>
              <a:rPr lang="en" sz="2000"/>
              <a:t>Better visualize the needs of a city through remote sensing, seeing a greater perspective on land and infrastructure.</a:t>
            </a:r>
            <a:endParaRPr sz="2000"/>
          </a:p>
          <a:p>
            <a:pPr indent="-355600" lvl="1" marL="914400" rtl="0" algn="l">
              <a:lnSpc>
                <a:spcPct val="115000"/>
              </a:lnSpc>
              <a:spcBef>
                <a:spcPts val="0"/>
              </a:spcBef>
              <a:spcAft>
                <a:spcPts val="0"/>
              </a:spcAft>
              <a:buSzPts val="2000"/>
              <a:buChar char="￫"/>
            </a:pPr>
            <a:r>
              <a:rPr lang="en" sz="2000"/>
              <a:t>Quickly editable, can adapt to a growing city.</a:t>
            </a:r>
            <a:endParaRPr sz="2000"/>
          </a:p>
        </p:txBody>
      </p:sp>
      <p:sp>
        <p:nvSpPr>
          <p:cNvPr id="283" name="Google Shape;283;p34"/>
          <p:cNvSpPr txBox="1"/>
          <p:nvPr>
            <p:ph idx="12" type="sldNum"/>
          </p:nvPr>
        </p:nvSpPr>
        <p:spPr>
          <a:xfrm>
            <a:off x="4297650" y="4594775"/>
            <a:ext cx="548700" cy="5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Dion template">
  <a:themeElements>
    <a:clrScheme name="Custom 347">
      <a:dk1>
        <a:srgbClr val="434343"/>
      </a:dk1>
      <a:lt1>
        <a:srgbClr val="FFFFFF"/>
      </a:lt1>
      <a:dk2>
        <a:srgbClr val="8A9BA6"/>
      </a:dk2>
      <a:lt2>
        <a:srgbClr val="D8DEE2"/>
      </a:lt2>
      <a:accent1>
        <a:srgbClr val="99BAB6"/>
      </a:accent1>
      <a:accent2>
        <a:srgbClr val="6B93A0"/>
      </a:accent2>
      <a:accent3>
        <a:srgbClr val="C0C99A"/>
      </a:accent3>
      <a:accent4>
        <a:srgbClr val="96B079"/>
      </a:accent4>
      <a:accent5>
        <a:srgbClr val="F3EDD7"/>
      </a:accent5>
      <a:accent6>
        <a:srgbClr val="C3B3A3"/>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